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7772400" cx="10058400"/>
  <p:notesSz cx="6858000" cy="9144000"/>
  <p:embeddedFontLst>
    <p:embeddedFont>
      <p:font typeface="Montserrat SemiBold"/>
      <p:regular r:id="rId31"/>
      <p:bold r:id="rId32"/>
      <p:italic r:id="rId33"/>
      <p:boldItalic r:id="rId34"/>
    </p:embeddedFont>
    <p:embeddedFont>
      <p:font typeface="Proxima Nova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6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8.xml"/><Relationship Id="rId44" Type="http://schemas.openxmlformats.org/officeDocument/2006/relationships/font" Target="fonts/Montserrat-bold.fntdata"/><Relationship Id="rId21" Type="http://schemas.openxmlformats.org/officeDocument/2006/relationships/slide" Target="slides/slide17.xml"/><Relationship Id="rId43" Type="http://schemas.openxmlformats.org/officeDocument/2006/relationships/font" Target="fonts/Montserrat-regular.fntdata"/><Relationship Id="rId24" Type="http://schemas.openxmlformats.org/officeDocument/2006/relationships/slide" Target="slides/slide20.xml"/><Relationship Id="rId46" Type="http://schemas.openxmlformats.org/officeDocument/2006/relationships/font" Target="fonts/Montserrat-boldItalic.fntdata"/><Relationship Id="rId23" Type="http://schemas.openxmlformats.org/officeDocument/2006/relationships/slide" Target="slides/slide19.xml"/><Relationship Id="rId45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SemiBold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SemiBold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SemiBold-bold.fntdata"/><Relationship Id="rId13" Type="http://schemas.openxmlformats.org/officeDocument/2006/relationships/slide" Target="slides/slide9.xml"/><Relationship Id="rId35" Type="http://schemas.openxmlformats.org/officeDocument/2006/relationships/font" Target="fonts/ProximaNova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SemiBold-boldItalic.fntdata"/><Relationship Id="rId15" Type="http://schemas.openxmlformats.org/officeDocument/2006/relationships/slide" Target="slides/slide11.xml"/><Relationship Id="rId37" Type="http://schemas.openxmlformats.org/officeDocument/2006/relationships/font" Target="fonts/ProximaNova-italic.fntdata"/><Relationship Id="rId14" Type="http://schemas.openxmlformats.org/officeDocument/2006/relationships/slide" Target="slides/slide10.xml"/><Relationship Id="rId36" Type="http://schemas.openxmlformats.org/officeDocument/2006/relationships/font" Target="fonts/ProximaNova-bold.fntdata"/><Relationship Id="rId17" Type="http://schemas.openxmlformats.org/officeDocument/2006/relationships/slide" Target="slides/slide13.xml"/><Relationship Id="rId39" Type="http://schemas.openxmlformats.org/officeDocument/2006/relationships/font" Target="fonts/Roboto-regular.fntdata"/><Relationship Id="rId16" Type="http://schemas.openxmlformats.org/officeDocument/2006/relationships/slide" Target="slides/slide12.xml"/><Relationship Id="rId38" Type="http://schemas.openxmlformats.org/officeDocument/2006/relationships/font" Target="fonts/ProximaNova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355450d1a_0_0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355450d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4</a:t>
            </a:r>
            <a:r>
              <a:rPr lang="en" sz="1200">
                <a:solidFill>
                  <a:srgbClr val="222222"/>
                </a:solidFill>
              </a:rPr>
              <a:t>pm Opening Remarks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4:10pm Student Successes/Stories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4:30pm Student Project Presentations ~5 minutes each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5:00pm Closing Remarks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c00586b63_1_131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c00586b63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c00586b63_1_119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c00586b63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c00586b63_1_125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c00586b63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c00586b63_1_148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c00586b63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5pm Opening Remarks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5:10pm Student Successes/Stories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5:30pm Student Project Presentations ~5 minutes each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6:00pm Closing Remarks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c00586b63_1_113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c00586b63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c00586b63_1_107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c00586b63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c00586b63_1_89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c00586b63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355450d1a_0_120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355450d1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5pm Opening Remarks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5:10pm Student Successes/Stories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5:30pm Student Project Presentations ~5 minutes each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6:00pm Closing Remarks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c2087811a_254_0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c2087811a_25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5pm Opening Remarks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5:10pm Student Successes/Stories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5:30pm Student Project Presentations ~5 minutes each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6:00pm Closing Remarks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c00586b63_1_0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c00586b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355450d1a_0_62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355450d1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5pm Opening Remarks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5:10pm Student Successes/Stories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5:30pm Student Project Presentations ~5 minutes each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6:00pm Closing Remarks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c00586b63_1_59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c00586b63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c00586b63_1_71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c00586b63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c00586b63_1_158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c00586b63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5pm Opening Remarks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5:10pm Student Successes/Stories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5:30pm Student Project Presentations ~5 minutes each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6:00pm Closing Remarks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c00586b63_1_101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c00586b63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c00586b63_1_95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c00586b63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c00586b63_1_83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c00586b63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85a43119f_0_163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85a43119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5pm Opening Remarks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5:10pm Student Successes/Stories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5:30pm Student Project Presentations ~5 minutes each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6:00pm Closing Remarks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2c4ce3b86_0_0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2c4ce3b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5pm Opening Remarks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5:10pm Student Successes/Stories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5:30pm Student Project Presentations ~5 minutes each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6:00pm Closing Remarks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c00586b63_1_143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c00586b63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5pm Opening Remarks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5:10pm Student Successes/Stories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5:30pm Student Project Presentations ~5 minutes each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6:00pm Closing Remarks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c00586b63_1_65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c00586b63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c00586b63_1_77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c00586b63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c00586b63_1_137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c00586b63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7358d635c_0_0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7358d63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5pm Opening Remarks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5:10pm Student Successes/Stories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5:30pm Student Project Presentations ~5 minutes each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6:00pm Closing Remarks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c00586b63_1_153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c00586b63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5pm Opening Remarks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5:10pm Student Successes/Stories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5:30pm Student Project Presentations ~5 minutes each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6:00pm Closing Remarks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lt Layout - Bellevue">
  <p:cSld name="BLANK_1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7;p2"/>
          <p:cNvGrpSpPr/>
          <p:nvPr/>
        </p:nvGrpSpPr>
        <p:grpSpPr>
          <a:xfrm>
            <a:off x="5527050" y="5922775"/>
            <a:ext cx="1695600" cy="495300"/>
            <a:chOff x="2859100" y="6229325"/>
            <a:chExt cx="1695600" cy="495300"/>
          </a:xfrm>
        </p:grpSpPr>
        <p:cxnSp>
          <p:nvCxnSpPr>
            <p:cNvPr id="8" name="Google Shape;8;p2"/>
            <p:cNvCxnSpPr/>
            <p:nvPr/>
          </p:nvCxnSpPr>
          <p:spPr>
            <a:xfrm>
              <a:off x="2859100" y="6235700"/>
              <a:ext cx="169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Google Shape;9;p2"/>
            <p:cNvSpPr txBox="1"/>
            <p:nvPr/>
          </p:nvSpPr>
          <p:spPr>
            <a:xfrm>
              <a:off x="2859100" y="6229325"/>
              <a:ext cx="16956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Michael Choi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Founder &amp; Chief Instructor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0" name="Google Shape;10;p2"/>
          <p:cNvGrpSpPr/>
          <p:nvPr/>
        </p:nvGrpSpPr>
        <p:grpSpPr>
          <a:xfrm>
            <a:off x="2766863" y="5922775"/>
            <a:ext cx="1695600" cy="495300"/>
            <a:chOff x="2859100" y="6229325"/>
            <a:chExt cx="1695600" cy="495300"/>
          </a:xfrm>
        </p:grpSpPr>
        <p:cxnSp>
          <p:nvCxnSpPr>
            <p:cNvPr id="11" name="Google Shape;11;p2"/>
            <p:cNvCxnSpPr/>
            <p:nvPr/>
          </p:nvCxnSpPr>
          <p:spPr>
            <a:xfrm>
              <a:off x="2859100" y="6235700"/>
              <a:ext cx="169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" name="Google Shape;12;p2"/>
            <p:cNvSpPr txBox="1"/>
            <p:nvPr/>
          </p:nvSpPr>
          <p:spPr>
            <a:xfrm>
              <a:off x="2859100" y="6229325"/>
              <a:ext cx="16956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Donovan An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Lead Instructor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pic>
        <p:nvPicPr>
          <p:cNvPr descr="Michael_Choi_Signature.png"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27556">
            <a:off x="5498475" y="5531023"/>
            <a:ext cx="1803400" cy="444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ertificate-of-Achievement.png"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617" y="1121500"/>
            <a:ext cx="6909067" cy="6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3142750" y="1973538"/>
            <a:ext cx="3772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This certificate is awarded to</a:t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703100" y="3321025"/>
            <a:ext cx="66522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who</a:t>
            </a: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 demonstrated proficiency of web development fundamentals and course </a:t>
            </a: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completion</a:t>
            </a: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 with the fulfillment of all the requirements necessary to issue the following</a:t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descr="CD_Logo_Black_230x70.png" id="17" name="Google Shape;1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1400" y="423114"/>
            <a:ext cx="1695600" cy="51682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/>
        </p:nvSpPr>
        <p:spPr>
          <a:xfrm>
            <a:off x="1574625" y="4394125"/>
            <a:ext cx="7303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/>
        </p:nvSpPr>
        <p:spPr>
          <a:xfrm>
            <a:off x="8721500" y="6606200"/>
            <a:ext cx="13662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Verify this Certificate: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20" name="Google Shape;2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77825" y="6792800"/>
            <a:ext cx="827100" cy="8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>
            <a:off x="2766875" y="5719761"/>
            <a:ext cx="1622477" cy="186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0000"/>
                </a:solidFill>
                <a:latin typeface="Homemade Apple"/>
              </a:rPr>
              <a:t>Donovan An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Belt Layout - Bellevue">
  <p:cSld name="BLANK_1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2800225" y="5383775"/>
            <a:ext cx="1695600" cy="495300"/>
            <a:chOff x="2859100" y="6229325"/>
            <a:chExt cx="1695600" cy="495300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2859100" y="6235700"/>
              <a:ext cx="169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" name="Google Shape;25;p3"/>
            <p:cNvSpPr txBox="1"/>
            <p:nvPr/>
          </p:nvSpPr>
          <p:spPr>
            <a:xfrm>
              <a:off x="2859100" y="6229325"/>
              <a:ext cx="16956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Michael Choi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Founder &amp; Chief Instructor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6" name="Google Shape;26;p3"/>
          <p:cNvGrpSpPr/>
          <p:nvPr/>
        </p:nvGrpSpPr>
        <p:grpSpPr>
          <a:xfrm>
            <a:off x="5562475" y="5383775"/>
            <a:ext cx="1695600" cy="495300"/>
            <a:chOff x="2859100" y="6229325"/>
            <a:chExt cx="1695600" cy="495300"/>
          </a:xfrm>
        </p:grpSpPr>
        <p:cxnSp>
          <p:nvCxnSpPr>
            <p:cNvPr id="27" name="Google Shape;27;p3"/>
            <p:cNvCxnSpPr/>
            <p:nvPr/>
          </p:nvCxnSpPr>
          <p:spPr>
            <a:xfrm>
              <a:off x="2859100" y="6235700"/>
              <a:ext cx="169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" name="Google Shape;28;p3"/>
            <p:cNvSpPr txBox="1"/>
            <p:nvPr/>
          </p:nvSpPr>
          <p:spPr>
            <a:xfrm>
              <a:off x="2859100" y="6229325"/>
              <a:ext cx="16956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Speros Misirlakis</a:t>
              </a:r>
              <a:endPara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Lead Instructor</a:t>
              </a:r>
              <a:endPara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9" name="Google Shape;29;p3"/>
          <p:cNvGrpSpPr/>
          <p:nvPr/>
        </p:nvGrpSpPr>
        <p:grpSpPr>
          <a:xfrm>
            <a:off x="2800225" y="6431525"/>
            <a:ext cx="1695600" cy="495300"/>
            <a:chOff x="2859100" y="6229325"/>
            <a:chExt cx="1695600" cy="495300"/>
          </a:xfrm>
        </p:grpSpPr>
        <p:cxnSp>
          <p:nvCxnSpPr>
            <p:cNvPr id="30" name="Google Shape;30;p3"/>
            <p:cNvCxnSpPr/>
            <p:nvPr/>
          </p:nvCxnSpPr>
          <p:spPr>
            <a:xfrm>
              <a:off x="2859100" y="6235700"/>
              <a:ext cx="169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" name="Google Shape;31;p3"/>
            <p:cNvSpPr txBox="1"/>
            <p:nvPr/>
          </p:nvSpPr>
          <p:spPr>
            <a:xfrm>
              <a:off x="2859100" y="6229325"/>
              <a:ext cx="16956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Kris Ekenes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Instructor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5562475" y="6431525"/>
            <a:ext cx="1695600" cy="495300"/>
            <a:chOff x="2859100" y="6229325"/>
            <a:chExt cx="1695600" cy="495300"/>
          </a:xfrm>
        </p:grpSpPr>
        <p:cxnSp>
          <p:nvCxnSpPr>
            <p:cNvPr id="33" name="Google Shape;33;p3"/>
            <p:cNvCxnSpPr/>
            <p:nvPr/>
          </p:nvCxnSpPr>
          <p:spPr>
            <a:xfrm>
              <a:off x="2859100" y="6235700"/>
              <a:ext cx="169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" name="Google Shape;34;p3"/>
            <p:cNvSpPr txBox="1"/>
            <p:nvPr/>
          </p:nvSpPr>
          <p:spPr>
            <a:xfrm>
              <a:off x="2859100" y="6229325"/>
              <a:ext cx="16956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Mike Hannon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Instructor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pic>
        <p:nvPicPr>
          <p:cNvPr descr="Michael_Choi_Signature.png" id="35" name="Google Shape;3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27556">
            <a:off x="2771650" y="4992023"/>
            <a:ext cx="1803400" cy="444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eros_Misirlakis_Signature.png" id="36" name="Google Shape;3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441" y="4908869"/>
            <a:ext cx="1958600" cy="6104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ris_Ekenes_Signature.png" id="37" name="Google Shape;3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98041">
            <a:off x="2894074" y="5959276"/>
            <a:ext cx="1636774" cy="691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ke_Hannon_Signature.png" id="38" name="Google Shape;38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29666">
            <a:off x="5472125" y="6084424"/>
            <a:ext cx="211944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ertificate-of-Achievement.png" id="39" name="Google Shape;39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4617" y="1121500"/>
            <a:ext cx="6909067" cy="6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"/>
          <p:cNvSpPr txBox="1"/>
          <p:nvPr/>
        </p:nvSpPr>
        <p:spPr>
          <a:xfrm>
            <a:off x="3142750" y="1973538"/>
            <a:ext cx="3772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This certificate is awarded to</a:t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1703050" y="3076663"/>
            <a:ext cx="66522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on April 1st, 2016 in recognition of successfully completing the</a:t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1703050" y="3812300"/>
            <a:ext cx="66522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and demonstrating proficiency of web development fundamentals.</a:t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descr="CD_Logo_Black_230x70.png" id="43" name="Google Shape;43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81400" y="423114"/>
            <a:ext cx="1695600" cy="516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thout QR">
  <p:cSld name="CUSTOM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4"/>
          <p:cNvGrpSpPr/>
          <p:nvPr/>
        </p:nvGrpSpPr>
        <p:grpSpPr>
          <a:xfrm>
            <a:off x="4171939" y="6227575"/>
            <a:ext cx="1695600" cy="495300"/>
            <a:chOff x="2859100" y="6229325"/>
            <a:chExt cx="1695600" cy="495300"/>
          </a:xfrm>
        </p:grpSpPr>
        <p:cxnSp>
          <p:nvCxnSpPr>
            <p:cNvPr id="46" name="Google Shape;46;p4"/>
            <p:cNvCxnSpPr/>
            <p:nvPr/>
          </p:nvCxnSpPr>
          <p:spPr>
            <a:xfrm>
              <a:off x="2859100" y="6235700"/>
              <a:ext cx="16956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" name="Google Shape;47;p4"/>
            <p:cNvSpPr txBox="1"/>
            <p:nvPr/>
          </p:nvSpPr>
          <p:spPr>
            <a:xfrm>
              <a:off x="2859100" y="6229325"/>
              <a:ext cx="16956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Michael Choi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Founder &amp; Chief Instructor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pic>
        <p:nvPicPr>
          <p:cNvPr descr="Michael_Choi_Signature.png" id="48" name="Google Shape;4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27556">
            <a:off x="4143364" y="5835823"/>
            <a:ext cx="1803400" cy="444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ertificate-of-Achievement.png" id="49" name="Google Shape;4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617" y="1350100"/>
            <a:ext cx="6909067" cy="6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4"/>
          <p:cNvSpPr txBox="1"/>
          <p:nvPr/>
        </p:nvSpPr>
        <p:spPr>
          <a:xfrm>
            <a:off x="3142750" y="2202138"/>
            <a:ext cx="3772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This certificate is awarded to</a:t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1" name="Google Shape;51;p4"/>
          <p:cNvSpPr txBox="1"/>
          <p:nvPr/>
        </p:nvSpPr>
        <p:spPr>
          <a:xfrm>
            <a:off x="1703100" y="3549625"/>
            <a:ext cx="66522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who demonstrated proficiency of web development fundamentals and course completion with the fulfillment of all the requirements necessary to issue the following</a:t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descr="CD_Logo_Black_230x70.png" id="52" name="Google Shape;5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1400" y="651714"/>
            <a:ext cx="1695600" cy="5168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4"/>
          <p:cNvSpPr txBox="1"/>
          <p:nvPr/>
        </p:nvSpPr>
        <p:spPr>
          <a:xfrm>
            <a:off x="1574625" y="4622725"/>
            <a:ext cx="7303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/>
          <p:nvPr>
            <p:ph type="ctrTitle"/>
          </p:nvPr>
        </p:nvSpPr>
        <p:spPr>
          <a:xfrm>
            <a:off x="342879" y="1125136"/>
            <a:ext cx="9372600" cy="31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13100" lIns="113100" spcFirstLastPara="1" rIns="113100" wrap="square" tIns="1131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56" name="Google Shape;56;p5"/>
          <p:cNvSpPr txBox="1"/>
          <p:nvPr>
            <p:ph idx="1" type="subTitle"/>
          </p:nvPr>
        </p:nvSpPr>
        <p:spPr>
          <a:xfrm>
            <a:off x="342870" y="4282678"/>
            <a:ext cx="9372600" cy="11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 sz="1700"/>
            </a:lvl1pPr>
            <a:lvl2pPr lvl="1" rtl="0">
              <a:buNone/>
              <a:defRPr sz="1700"/>
            </a:lvl2pPr>
            <a:lvl3pPr lvl="2" rtl="0">
              <a:buNone/>
              <a:defRPr sz="1700"/>
            </a:lvl3pPr>
            <a:lvl4pPr lvl="3" rtl="0">
              <a:buNone/>
              <a:defRPr sz="1700"/>
            </a:lvl4pPr>
            <a:lvl5pPr lvl="4" rtl="0">
              <a:buNone/>
              <a:defRPr sz="1700"/>
            </a:lvl5pPr>
            <a:lvl6pPr lvl="5" rtl="0">
              <a:buNone/>
              <a:defRPr sz="1700"/>
            </a:lvl6pPr>
            <a:lvl7pPr lvl="6" rtl="0">
              <a:buNone/>
              <a:defRPr sz="1700"/>
            </a:lvl7pPr>
            <a:lvl8pPr lvl="7" rtl="0">
              <a:buNone/>
              <a:defRPr sz="1700"/>
            </a:lvl8pPr>
            <a:lvl9pPr lvl="8" rtl="0">
              <a:buNone/>
              <a:defRPr sz="17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ctrTitle"/>
          </p:nvPr>
        </p:nvSpPr>
        <p:spPr>
          <a:xfrm>
            <a:off x="33899" y="765236"/>
            <a:ext cx="5473500" cy="20682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Coding Dojo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3" name="Google Shape;63;p6"/>
          <p:cNvSpPr txBox="1"/>
          <p:nvPr>
            <p:ph idx="1" type="subTitle"/>
          </p:nvPr>
        </p:nvSpPr>
        <p:spPr>
          <a:xfrm>
            <a:off x="440850" y="3192600"/>
            <a:ext cx="4659600" cy="13872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WOS </a:t>
            </a:r>
            <a:r>
              <a:rPr lang="en" sz="3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Online Graduation</a:t>
            </a:r>
            <a:endParaRPr sz="3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April 21, 2023</a:t>
            </a:r>
            <a:endParaRPr sz="3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/>
        </p:nvSpPr>
        <p:spPr>
          <a:xfrm>
            <a:off x="-241375" y="2116850"/>
            <a:ext cx="830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Mar’Kebta Goss</a:t>
            </a:r>
            <a:endParaRPr b="1" sz="4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-851375" y="5850463"/>
            <a:ext cx="6652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Programming Basics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Web Fundamentals - Yellow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C# - Orange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Java - Red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991825" y="4529275"/>
            <a:ext cx="61437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Graduating on April 21st, 2023 after successfully completing 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560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 clock  hours pursuant to the following course requirements of the WOS FT program: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/>
        </p:nvSpPr>
        <p:spPr>
          <a:xfrm>
            <a:off x="-241375" y="2116850"/>
            <a:ext cx="830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Joslyn Shumard</a:t>
            </a:r>
            <a:endParaRPr b="1" sz="4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-851375" y="5850463"/>
            <a:ext cx="6652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Programming Basics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Web Fundamentals - Yellow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C# - Orange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Java - Red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991825" y="4529275"/>
            <a:ext cx="61437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Graduating on April 21st, 2023 after successfully completing 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560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 clock  hours pursuant to the following course requirements of the WOS FT program: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/>
        </p:nvSpPr>
        <p:spPr>
          <a:xfrm>
            <a:off x="-241375" y="2116850"/>
            <a:ext cx="830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Emily Vazquez</a:t>
            </a:r>
            <a:endParaRPr b="1" sz="4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-851375" y="5850463"/>
            <a:ext cx="6652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Programming Basics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Web Fundamentals - Yellow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C# - Orange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Java - Red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991825" y="4529275"/>
            <a:ext cx="61437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Graduating on April 21st, 2023 after successfully completing 560 clock  hours pursuant to the following course requirements of the WOS FT program: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ctrTitle"/>
          </p:nvPr>
        </p:nvSpPr>
        <p:spPr>
          <a:xfrm>
            <a:off x="126450" y="301545"/>
            <a:ext cx="5473500" cy="29901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Spring Breakers</a:t>
            </a: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Present: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Alternative Spring Break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8"/>
          <p:cNvSpPr txBox="1"/>
          <p:nvPr>
            <p:ph type="ctrTitle"/>
          </p:nvPr>
        </p:nvSpPr>
        <p:spPr>
          <a:xfrm>
            <a:off x="126450" y="3291650"/>
            <a:ext cx="5473500" cy="33675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Ubin Jung, Lizette Villatoro, &amp; </a:t>
            </a: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Ashunti</a:t>
            </a: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Ware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/>
        </p:nvSpPr>
        <p:spPr>
          <a:xfrm>
            <a:off x="-241375" y="2116850"/>
            <a:ext cx="830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Ubin Jung</a:t>
            </a:r>
            <a:endParaRPr b="1" sz="4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-851375" y="5850463"/>
            <a:ext cx="6652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Programming Basics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Web Fundamentals - Yellow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C# - Red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Java - Red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991825" y="4529275"/>
            <a:ext cx="61437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Graduating on April 21st, 2023 after successfully completing 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560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 clock  hours pursuant to the following course requirements of the WOS FT program: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-241375" y="2116850"/>
            <a:ext cx="830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Lizette Villatoro</a:t>
            </a:r>
            <a:endParaRPr b="1" sz="4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-851375" y="5850463"/>
            <a:ext cx="6652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Programming Basics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Web Fundamentals - Yellow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C# - Orange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Java - Red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991825" y="4529275"/>
            <a:ext cx="61437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Graduating on April 21st, 2023 after successfully completing 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560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 clock  hours pursuant to the following course requirements of the WOS FT program: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/>
        </p:nvSpPr>
        <p:spPr>
          <a:xfrm>
            <a:off x="-241375" y="2116850"/>
            <a:ext cx="830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Ashunti Ware</a:t>
            </a:r>
            <a:endParaRPr b="1" sz="4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-851375" y="5850463"/>
            <a:ext cx="6652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Programming Basics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Web Fundamentals - Yellow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C# - Orange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Java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991825" y="4529275"/>
            <a:ext cx="61437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Graduating on April 21st, 2023 after successfully completing 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560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 clock  hours pursuant to the following course requirements of the WOS FT program: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/>
        </p:nvSpPr>
        <p:spPr>
          <a:xfrm>
            <a:off x="208075" y="2316150"/>
            <a:ext cx="4822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Parting words from Staff</a:t>
            </a:r>
            <a:endParaRPr sz="6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ctrTitle"/>
          </p:nvPr>
        </p:nvSpPr>
        <p:spPr>
          <a:xfrm>
            <a:off x="126450" y="301545"/>
            <a:ext cx="5473500" cy="29901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Ctrl Alt Elite Presents: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 Pink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3"/>
          <p:cNvSpPr txBox="1"/>
          <p:nvPr>
            <p:ph type="ctrTitle"/>
          </p:nvPr>
        </p:nvSpPr>
        <p:spPr>
          <a:xfrm>
            <a:off x="126450" y="3291650"/>
            <a:ext cx="5473500" cy="33675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Jacquelyn Sepulveda, Sierra Brown,  &amp; Aquila Olose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/>
        </p:nvSpPr>
        <p:spPr>
          <a:xfrm>
            <a:off x="-241375" y="2116850"/>
            <a:ext cx="830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Sierra Brown</a:t>
            </a:r>
            <a:endParaRPr b="1" sz="4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-851375" y="5850463"/>
            <a:ext cx="6652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Programming Basics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Web Fundamentals - Yellow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C# - Orange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Java - Red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991825" y="4529275"/>
            <a:ext cx="61437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Graduating on April 21st, 2023 after successfully completing 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560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 clock  hours pursuant to the following course requirements of the WOS FT program: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ctrTitle"/>
          </p:nvPr>
        </p:nvSpPr>
        <p:spPr>
          <a:xfrm>
            <a:off x="2549" y="1125136"/>
            <a:ext cx="5473500" cy="20682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Graduates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7"/>
          <p:cNvSpPr txBox="1"/>
          <p:nvPr>
            <p:ph idx="1" type="subTitle"/>
          </p:nvPr>
        </p:nvSpPr>
        <p:spPr>
          <a:xfrm>
            <a:off x="409500" y="3701425"/>
            <a:ext cx="4659600" cy="13872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Congrats on all your</a:t>
            </a:r>
            <a:endParaRPr sz="3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hard work in the Program!</a:t>
            </a:r>
            <a:endParaRPr sz="3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/>
        </p:nvSpPr>
        <p:spPr>
          <a:xfrm>
            <a:off x="-241375" y="2116850"/>
            <a:ext cx="830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Jacquelyn Sepulveda</a:t>
            </a:r>
            <a:endParaRPr b="1" sz="4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-851375" y="5850463"/>
            <a:ext cx="6652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Programming Basics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Web Fundamentals - Yellow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C# - Orange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Java - Red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991825" y="4529275"/>
            <a:ext cx="61437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Graduating on April 21st, 2023 after successfully completing 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560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 clock  hours pursuant to the following course requirements of the WOS FT program: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/>
        </p:nvSpPr>
        <p:spPr>
          <a:xfrm>
            <a:off x="-241375" y="2116850"/>
            <a:ext cx="830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Aquila Olose</a:t>
            </a:r>
            <a:endParaRPr b="1" sz="4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-851375" y="5850463"/>
            <a:ext cx="6652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Programming Basics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Web Fundamentals - Yellow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C# - Orange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Java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991825" y="4529275"/>
            <a:ext cx="61437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Graduating on April 21st, 2023 after successfully completing 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560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 clock  hours pursuant to the following course requirements of the WOS FT program: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ctrTitle"/>
          </p:nvPr>
        </p:nvSpPr>
        <p:spPr>
          <a:xfrm>
            <a:off x="126450" y="301545"/>
            <a:ext cx="5473500" cy="29901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Pixel Divas</a:t>
            </a: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Present: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ShapeShifters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7"/>
          <p:cNvSpPr txBox="1"/>
          <p:nvPr>
            <p:ph type="ctrTitle"/>
          </p:nvPr>
        </p:nvSpPr>
        <p:spPr>
          <a:xfrm>
            <a:off x="126450" y="3291650"/>
            <a:ext cx="5473500" cy="33675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Liannys Sanchez, Brianna Chatman Hicks &amp; Muriel Fossi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/>
        </p:nvSpPr>
        <p:spPr>
          <a:xfrm>
            <a:off x="-241375" y="2116850"/>
            <a:ext cx="830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Liannys Sanchez</a:t>
            </a:r>
            <a:endParaRPr b="1" sz="4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-851375" y="5850463"/>
            <a:ext cx="6652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Programming Basics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Web Fundamentals - Yellow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C# - Black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Java - Red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991825" y="4529275"/>
            <a:ext cx="61437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Graduating on April 21st, 2023 after successfully completing 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560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 clock  hours pursuant to the following course requirements of the WOS FT program: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/>
        </p:nvSpPr>
        <p:spPr>
          <a:xfrm>
            <a:off x="-241375" y="2116850"/>
            <a:ext cx="830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Brianna Chatman Hicks</a:t>
            </a:r>
            <a:endParaRPr b="1" sz="4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-851375" y="5850463"/>
            <a:ext cx="6652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Programming Basics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Web Fundamentals - Yellow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C# - Orange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Java - Red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991825" y="4529275"/>
            <a:ext cx="61437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Graduating on April 21st, 2023 after successfully completing 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560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 clock  hours pursuant to the following course requirements of the WOS FT program: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/>
        </p:nvSpPr>
        <p:spPr>
          <a:xfrm>
            <a:off x="-241375" y="2116850"/>
            <a:ext cx="830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Muriel Fossi</a:t>
            </a:r>
            <a:endParaRPr b="1" sz="4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-851375" y="5850463"/>
            <a:ext cx="6652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Programming Basics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Web Fundamentals - Yellow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C# - Orange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Java - Orange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991825" y="4529275"/>
            <a:ext cx="61437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Graduating on April 21st, 2023 after successfully completing 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560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 clock  hours pursuant to the following course requirements of the WOS FT program: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ctrTitle"/>
          </p:nvPr>
        </p:nvSpPr>
        <p:spPr>
          <a:xfrm>
            <a:off x="0" y="0"/>
            <a:ext cx="6080400" cy="42900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Congratulations to all the graduates!!!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ctrTitle"/>
          </p:nvPr>
        </p:nvSpPr>
        <p:spPr>
          <a:xfrm>
            <a:off x="0" y="499975"/>
            <a:ext cx="5473500" cy="41436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Project Presentations and Certificates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ctrTitle"/>
          </p:nvPr>
        </p:nvSpPr>
        <p:spPr>
          <a:xfrm>
            <a:off x="126450" y="301545"/>
            <a:ext cx="5473500" cy="29901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 &amp; the Scripts </a:t>
            </a:r>
            <a:r>
              <a:rPr b="1" i="1"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Present:</a:t>
            </a:r>
            <a:endParaRPr b="1" i="1"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Spill the Java Beans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9"/>
          <p:cNvSpPr txBox="1"/>
          <p:nvPr>
            <p:ph type="ctrTitle"/>
          </p:nvPr>
        </p:nvSpPr>
        <p:spPr>
          <a:xfrm>
            <a:off x="126450" y="3291650"/>
            <a:ext cx="5473500" cy="33675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Developed by:</a:t>
            </a:r>
            <a:endParaRPr b="1" i="1"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Kaitlynn Whitney, Dana Frost, and Adriana Pena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/>
        </p:nvSpPr>
        <p:spPr>
          <a:xfrm>
            <a:off x="-241375" y="2116850"/>
            <a:ext cx="830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Kaitlynn Whitney</a:t>
            </a:r>
            <a:endParaRPr b="1" sz="4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86" name="Google Shape;86;p10"/>
          <p:cNvSpPr txBox="1"/>
          <p:nvPr/>
        </p:nvSpPr>
        <p:spPr>
          <a:xfrm>
            <a:off x="-851375" y="5850463"/>
            <a:ext cx="6652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Programming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 Basics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Web Fundamentals - Yellow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C# - Red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Java - Red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87" name="Google Shape;87;p10"/>
          <p:cNvSpPr txBox="1"/>
          <p:nvPr/>
        </p:nvSpPr>
        <p:spPr>
          <a:xfrm>
            <a:off x="991825" y="4529275"/>
            <a:ext cx="61437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Graduating on April 21st, 2023 after successfully completing 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560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 clock  hours pursuant to the following course requirements of the WOS FT program: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/>
        </p:nvSpPr>
        <p:spPr>
          <a:xfrm>
            <a:off x="-241375" y="2116850"/>
            <a:ext cx="830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Dana Frost</a:t>
            </a:r>
            <a:endParaRPr b="1" sz="4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-851375" y="5850463"/>
            <a:ext cx="6652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Programming Basics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Web Fundamentals - Yellow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C# - Orange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Java - Red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991825" y="4529275"/>
            <a:ext cx="61437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Graduating on April 21st, 2023 after successfully completing 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560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 clock  hours pursuant to the following course requirements of the WOS FT program: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/>
        </p:nvSpPr>
        <p:spPr>
          <a:xfrm>
            <a:off x="-241375" y="2116850"/>
            <a:ext cx="830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Adriana Pena</a:t>
            </a:r>
            <a:endParaRPr b="1" sz="4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-851375" y="5850463"/>
            <a:ext cx="6652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Programming Basics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Web Fundamentals - Yellow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C# - Orange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Java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01" name="Google Shape;101;p12"/>
          <p:cNvSpPr txBox="1"/>
          <p:nvPr/>
        </p:nvSpPr>
        <p:spPr>
          <a:xfrm>
            <a:off x="991825" y="4529275"/>
            <a:ext cx="61437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Graduating on April 21st, 2023 after successfully completing 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560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 clock  hours pursuant to the following course requirements of the WOS FT program: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ctrTitle"/>
          </p:nvPr>
        </p:nvSpPr>
        <p:spPr>
          <a:xfrm>
            <a:off x="333650" y="164499"/>
            <a:ext cx="5473500" cy="2319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 did you find success?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2071875" y="2447525"/>
            <a:ext cx="158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493300" y="3063125"/>
            <a:ext cx="4822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Advice for future students</a:t>
            </a:r>
            <a:endParaRPr sz="6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ctrTitle"/>
          </p:nvPr>
        </p:nvSpPr>
        <p:spPr>
          <a:xfrm>
            <a:off x="126450" y="301545"/>
            <a:ext cx="5473500" cy="29901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Desk Champions </a:t>
            </a:r>
            <a:r>
              <a:rPr b="1" i="1"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Present:</a:t>
            </a:r>
            <a:endParaRPr b="1" i="1"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 Tracker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4"/>
          <p:cNvSpPr txBox="1"/>
          <p:nvPr>
            <p:ph type="ctrTitle"/>
          </p:nvPr>
        </p:nvSpPr>
        <p:spPr>
          <a:xfrm>
            <a:off x="126450" y="3446900"/>
            <a:ext cx="5473500" cy="367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Developed by:</a:t>
            </a:r>
            <a:endParaRPr b="1" i="1"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Mar’Kebta Goss, Joslyn Shumard, and Emily Vazquez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