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8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02E26-3723-4F9E-9EDA-9AE15B99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2471" cy="28308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2680EA-F003-407F-84BC-558ABBBC81B7}"/>
              </a:ext>
            </a:extLst>
          </p:cNvPr>
          <p:cNvSpPr txBox="1"/>
          <p:nvPr/>
        </p:nvSpPr>
        <p:spPr>
          <a:xfrm>
            <a:off x="671582" y="3380811"/>
            <a:ext cx="1139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Week11 python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生成器、设计模式、装饰器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42DA3-32A8-41A8-A8A4-3C2DDF6E7496}"/>
              </a:ext>
            </a:extLst>
          </p:cNvPr>
          <p:cNvSpPr txBox="1"/>
          <p:nvPr/>
        </p:nvSpPr>
        <p:spPr>
          <a:xfrm>
            <a:off x="9137871" y="4919008"/>
            <a:ext cx="305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李泽宇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1708 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lzy273551932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repository</a:t>
            </a:r>
          </a:p>
          <a:p>
            <a:r>
              <a:rPr lang="en-US" altLang="zh-CN" sz="24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sz="2400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2019/11/17</a:t>
            </a:r>
          </a:p>
        </p:txBody>
      </p:sp>
    </p:spTree>
    <p:extLst>
      <p:ext uri="{BB962C8B-B14F-4D97-AF65-F5344CB8AC3E}">
        <p14:creationId xmlns:p14="http://schemas.microsoft.com/office/powerpoint/2010/main" val="10101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6963B-B8AA-4927-9456-F76329B8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单例模式（</a:t>
            </a:r>
            <a:r>
              <a:rPr lang="en-US" altLang="zh-CN" dirty="0"/>
              <a:t>Singleton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0B757-4A7D-48DD-8CEF-D39F87DC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目标</a:t>
            </a:r>
            <a:r>
              <a:rPr lang="zh-CN" altLang="zh-CN" dirty="0"/>
              <a:t>：</a:t>
            </a:r>
            <a:r>
              <a:rPr lang="zh-CN" altLang="zh-CN" dirty="0">
                <a:highlight>
                  <a:srgbClr val="FFFF00"/>
                </a:highlight>
              </a:rPr>
              <a:t>全局只有一个实例</a:t>
            </a:r>
            <a:r>
              <a:rPr lang="zh-CN" altLang="zh-CN" dirty="0"/>
              <a:t>（尽管实例化了很多次，但都指向同一个实例对象）</a:t>
            </a:r>
          </a:p>
          <a:p>
            <a:pPr>
              <a:lnSpc>
                <a:spcPct val="100000"/>
              </a:lnSpc>
            </a:pPr>
            <a:r>
              <a:rPr lang="zh-CN" altLang="zh-CN" dirty="0"/>
              <a:t>应用场景：输入法，</a:t>
            </a:r>
            <a:r>
              <a:rPr lang="en-US" altLang="zh-CN" dirty="0"/>
              <a:t>IDE</a:t>
            </a:r>
            <a:r>
              <a:rPr lang="zh-CN" altLang="en-US" dirty="0"/>
              <a:t>，</a:t>
            </a:r>
            <a:r>
              <a:rPr lang="zh-CN" altLang="zh-CN" dirty="0"/>
              <a:t>全局配置参数</a:t>
            </a:r>
            <a:r>
              <a:rPr lang="zh-CN" altLang="en-US" dirty="0"/>
              <a:t>。换了一台电脑，不用重新配置。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问题：</a:t>
            </a:r>
            <a:r>
              <a:rPr lang="zh-CN" altLang="zh-CN" dirty="0">
                <a:highlight>
                  <a:srgbClr val="FFFF00"/>
                </a:highlight>
              </a:rPr>
              <a:t>多线程并发不安全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zh-CN" altLang="zh-CN" dirty="0"/>
              <a:t>可能创建两个实例。因此本模式只支持单线程。</a:t>
            </a:r>
            <a:r>
              <a:rPr lang="zh-CN" altLang="en-US" dirty="0">
                <a:highlight>
                  <a:srgbClr val="FFFF00"/>
                </a:highlight>
              </a:rPr>
              <a:t>多线程</a:t>
            </a:r>
            <a:r>
              <a:rPr lang="zh-CN" altLang="zh-CN" dirty="0">
                <a:highlight>
                  <a:srgbClr val="FFFF00"/>
                </a:highlight>
              </a:rPr>
              <a:t>需要加锁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42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72FE8-8649-47DC-B078-D55DCC6A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1353800" cy="1325563"/>
          </a:xfrm>
        </p:spPr>
        <p:txBody>
          <a:bodyPr/>
          <a:lstStyle/>
          <a:p>
            <a:r>
              <a:rPr lang="zh-CN" altLang="en-US" dirty="0"/>
              <a:t>工厂模式</a:t>
            </a:r>
            <a:r>
              <a:rPr lang="zh-CN" altLang="zh-CN" dirty="0"/>
              <a:t>（</a:t>
            </a:r>
            <a:r>
              <a:rPr lang="en-US" altLang="zh-CN" dirty="0"/>
              <a:t>Factory</a:t>
            </a:r>
            <a:r>
              <a:rPr lang="zh-CN" altLang="zh-CN" dirty="0"/>
              <a:t>）</a:t>
            </a:r>
            <a:r>
              <a:rPr lang="en-US" altLang="zh-CN" dirty="0"/>
              <a:t>:</a:t>
            </a:r>
            <a:r>
              <a:rPr lang="zh-CN" altLang="zh-CN" dirty="0"/>
              <a:t>创建对象的一种方式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1DDA0-4508-423E-AB2A-F373A289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98"/>
            <a:ext cx="11353800" cy="56486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场景：在类</a:t>
            </a:r>
            <a:r>
              <a:rPr lang="en-US" altLang="zh-CN" dirty="0"/>
              <a:t>B</a:t>
            </a:r>
            <a:r>
              <a:rPr lang="zh-CN" altLang="en-US" dirty="0"/>
              <a:t>中实例化一个类</a:t>
            </a:r>
            <a:r>
              <a:rPr lang="en-US" altLang="zh-CN" dirty="0"/>
              <a:t>A</a:t>
            </a:r>
            <a:r>
              <a:rPr lang="zh-CN" altLang="en-US" dirty="0"/>
              <a:t>的对象，调用类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highlight>
                  <a:srgbClr val="FFFF00"/>
                </a:highlight>
              </a:rPr>
              <a:t>构造函数</a:t>
            </a:r>
            <a:r>
              <a:rPr lang="zh-CN" altLang="en-US" dirty="0"/>
              <a:t>和</a:t>
            </a:r>
            <a:r>
              <a:rPr lang="zh-CN" altLang="en-US" dirty="0">
                <a:highlight>
                  <a:srgbClr val="FFFF00"/>
                </a:highlight>
              </a:rPr>
              <a:t>类方法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问题：在</a:t>
            </a:r>
            <a:r>
              <a:rPr lang="zh-CN" altLang="zh-CN" dirty="0">
                <a:highlight>
                  <a:srgbClr val="FFFF00"/>
                </a:highlight>
              </a:rPr>
              <a:t>一类中实例另一类</a:t>
            </a:r>
            <a:r>
              <a:rPr lang="zh-CN" altLang="zh-CN" dirty="0"/>
              <a:t>，</a:t>
            </a:r>
            <a:r>
              <a:rPr lang="zh-CN" altLang="zh-CN" dirty="0">
                <a:highlight>
                  <a:srgbClr val="FFFF00"/>
                </a:highlight>
              </a:rPr>
              <a:t>创建对象和使用对象的职责</a:t>
            </a:r>
            <a:r>
              <a:rPr lang="zh-CN" altLang="zh-CN" dirty="0"/>
              <a:t>耦合在一起。使得类之间具有</a:t>
            </a:r>
            <a:r>
              <a:rPr lang="zh-CN" altLang="zh-CN" dirty="0">
                <a:highlight>
                  <a:srgbClr val="FFFF00"/>
                </a:highlight>
              </a:rPr>
              <a:t>强耦合性</a:t>
            </a:r>
            <a:r>
              <a:rPr lang="zh-CN" altLang="zh-CN" dirty="0"/>
              <a:t>。</a:t>
            </a:r>
            <a:r>
              <a:rPr lang="zh-CN" altLang="en-US" dirty="0"/>
              <a:t>导致</a:t>
            </a:r>
            <a:r>
              <a:rPr lang="zh-CN" altLang="zh-CN" dirty="0">
                <a:highlight>
                  <a:srgbClr val="FFFF00"/>
                </a:highlight>
              </a:rPr>
              <a:t>关键类，无法升级</a:t>
            </a:r>
            <a:r>
              <a:rPr lang="zh-CN" altLang="en-US" dirty="0"/>
              <a:t>（要升级全得改）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解决：类之间的关系要么创建，要么使用。对象的</a:t>
            </a:r>
            <a:r>
              <a:rPr lang="zh-CN" altLang="zh-CN" dirty="0">
                <a:highlight>
                  <a:srgbClr val="FFFF00"/>
                </a:highlight>
              </a:rPr>
              <a:t>创建和使用分离</a:t>
            </a:r>
            <a:r>
              <a:rPr lang="zh-CN" altLang="zh-CN" dirty="0"/>
              <a:t>。</a:t>
            </a:r>
            <a:r>
              <a:rPr lang="zh-CN" altLang="en-US" dirty="0"/>
              <a:t>创建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zh-CN" dirty="0">
                <a:highlight>
                  <a:srgbClr val="FFFF00"/>
                </a:highlight>
              </a:rPr>
              <a:t>的工厂类</a:t>
            </a:r>
            <a:r>
              <a:rPr lang="zh-CN" altLang="zh-CN" dirty="0"/>
              <a:t>，具有创建类</a:t>
            </a:r>
            <a:r>
              <a:rPr lang="en-US" altLang="zh-CN" dirty="0"/>
              <a:t>A</a:t>
            </a:r>
            <a:r>
              <a:rPr lang="zh-CN" altLang="en-US" dirty="0"/>
              <a:t>实例对象</a:t>
            </a:r>
            <a:r>
              <a:rPr lang="zh-CN" altLang="zh-CN" dirty="0"/>
              <a:t>的一个方法，返回</a:t>
            </a:r>
            <a:r>
              <a:rPr lang="en-US" altLang="zh-CN" dirty="0"/>
              <a:t>A</a:t>
            </a:r>
            <a:r>
              <a:rPr lang="zh-CN" altLang="zh-CN" dirty="0"/>
              <a:t>的实例对象。当</a:t>
            </a:r>
            <a:r>
              <a:rPr lang="en-US" altLang="zh-CN" dirty="0"/>
              <a:t>A</a:t>
            </a:r>
            <a:r>
              <a:rPr lang="zh-CN" altLang="zh-CN" dirty="0"/>
              <a:t>的构造函数改变，只需要改变</a:t>
            </a:r>
            <a:r>
              <a:rPr lang="en-US" altLang="zh-CN" dirty="0"/>
              <a:t>A</a:t>
            </a:r>
            <a:r>
              <a:rPr lang="zh-CN" altLang="en-US" dirty="0"/>
              <a:t>工厂类的</a:t>
            </a:r>
            <a:r>
              <a:rPr lang="en-US" altLang="zh-CN" dirty="0" err="1">
                <a:highlight>
                  <a:srgbClr val="FFFF00"/>
                </a:highlight>
              </a:rPr>
              <a:t>get_A</a:t>
            </a:r>
            <a:r>
              <a:rPr lang="zh-CN" altLang="en-US" dirty="0">
                <a:highlight>
                  <a:srgbClr val="FFFF00"/>
                </a:highlight>
              </a:rPr>
              <a:t>方法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好处：解耦。封装代码，</a:t>
            </a:r>
            <a:r>
              <a:rPr lang="zh-CN" altLang="zh-CN" dirty="0">
                <a:highlight>
                  <a:srgbClr val="FFFF00"/>
                </a:highlight>
              </a:rPr>
              <a:t>避免实例代码散落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注意</a:t>
            </a:r>
            <a:r>
              <a:rPr lang="zh-CN" altLang="zh-CN" dirty="0"/>
              <a:t>：除非</a:t>
            </a:r>
            <a:r>
              <a:rPr lang="en-US" altLang="zh-CN" dirty="0"/>
              <a:t>A</a:t>
            </a:r>
            <a:r>
              <a:rPr lang="zh-CN" altLang="zh-CN" dirty="0"/>
              <a:t>的构造函数发生改变。</a:t>
            </a:r>
            <a:r>
              <a:rPr lang="en-US" altLang="zh-CN" dirty="0"/>
              <a:t>A</a:t>
            </a:r>
            <a:r>
              <a:rPr lang="zh-CN" altLang="zh-CN" dirty="0"/>
              <a:t>的一般行为函数</a:t>
            </a:r>
            <a:r>
              <a:rPr lang="zh-CN" altLang="en-US" dirty="0"/>
              <a:t>（方法）</a:t>
            </a:r>
            <a:r>
              <a:rPr lang="zh-CN" altLang="zh-CN" dirty="0"/>
              <a:t>通常不会改变</a:t>
            </a:r>
            <a:r>
              <a:rPr lang="zh-CN" altLang="en-US" dirty="0"/>
              <a:t>（</a:t>
            </a:r>
            <a:r>
              <a:rPr lang="zh-CN" altLang="zh-CN" dirty="0"/>
              <a:t>行为通常使用类的属性，很少传入参数</a:t>
            </a:r>
            <a:r>
              <a:rPr lang="zh-CN" altLang="en-US" dirty="0"/>
              <a:t>）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033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A910-1200-48B8-90C3-3A16EF6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7"/>
            <a:ext cx="10515600" cy="1325563"/>
          </a:xfrm>
        </p:spPr>
        <p:txBody>
          <a:bodyPr/>
          <a:lstStyle/>
          <a:p>
            <a:r>
              <a:rPr lang="zh-CN" altLang="zh-CN" dirty="0"/>
              <a:t>观察者模式：用的很多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32A30F7-3DD8-460A-AD21-38CBD6E9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40"/>
            <a:ext cx="10515600" cy="56191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别名：发布模式</a:t>
            </a:r>
            <a:r>
              <a:rPr lang="en-US" altLang="zh-CN" dirty="0"/>
              <a:t>publish </a:t>
            </a:r>
            <a:r>
              <a:rPr lang="zh-CN" altLang="zh-CN" dirty="0"/>
              <a:t>订阅模式</a:t>
            </a:r>
            <a:r>
              <a:rPr lang="en-US" altLang="zh-CN" dirty="0"/>
              <a:t>subscribe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目的：</a:t>
            </a:r>
            <a:r>
              <a:rPr lang="zh-CN" altLang="zh-CN" dirty="0">
                <a:highlight>
                  <a:srgbClr val="FFFF00"/>
                </a:highlight>
              </a:rPr>
              <a:t>目标状态</a:t>
            </a:r>
            <a:r>
              <a:rPr lang="zh-CN" altLang="zh-CN" dirty="0"/>
              <a:t>发生改变时，</a:t>
            </a:r>
            <a:r>
              <a:rPr lang="zh-CN" altLang="zh-CN" dirty="0">
                <a:highlight>
                  <a:srgbClr val="FFFF00"/>
                </a:highlight>
              </a:rPr>
              <a:t>主动告知</a:t>
            </a:r>
            <a:r>
              <a:rPr lang="zh-CN" altLang="zh-CN" dirty="0"/>
              <a:t>观察者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场景：消息交换</a:t>
            </a:r>
            <a:r>
              <a:rPr lang="zh-CN" altLang="en-US" dirty="0"/>
              <a:t>（群消息，微博）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解决：绑定两个类</a:t>
            </a:r>
            <a:r>
              <a:rPr lang="en-US" altLang="zh-CN" dirty="0"/>
              <a:t>-&gt;</a:t>
            </a:r>
            <a:r>
              <a:rPr lang="zh-CN" altLang="zh-CN" dirty="0"/>
              <a:t>解耦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抽象两类对象</a:t>
            </a:r>
            <a:r>
              <a:rPr lang="zh-CN" altLang="zh-CN" dirty="0"/>
              <a:t>：</a:t>
            </a: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FF00"/>
                </a:highlight>
              </a:rPr>
              <a:t>目标</a:t>
            </a:r>
            <a:r>
              <a:rPr lang="en-US" altLang="zh-CN" dirty="0">
                <a:highlight>
                  <a:srgbClr val="FFFF00"/>
                </a:highlight>
              </a:rPr>
              <a:t>subject</a:t>
            </a:r>
            <a:r>
              <a:rPr lang="zh-CN" altLang="zh-CN" dirty="0"/>
              <a:t>：数据结构，常用</a:t>
            </a:r>
            <a:r>
              <a:rPr lang="en-US" altLang="zh-CN" dirty="0">
                <a:highlight>
                  <a:srgbClr val="FFFF00"/>
                </a:highlight>
              </a:rPr>
              <a:t>list</a:t>
            </a:r>
            <a:r>
              <a:rPr lang="zh-CN" altLang="zh-CN" dirty="0"/>
              <a:t>，保存所有的观察者。函数</a:t>
            </a:r>
            <a:r>
              <a:rPr lang="en-US" altLang="zh-CN" dirty="0" err="1">
                <a:highlight>
                  <a:srgbClr val="FFFF00"/>
                </a:highlight>
              </a:rPr>
              <a:t>add_obs</a:t>
            </a:r>
            <a:r>
              <a:rPr lang="zh-CN" altLang="zh-CN" dirty="0"/>
              <a:t>添加观察者。函数</a:t>
            </a:r>
            <a:r>
              <a:rPr lang="en-US" altLang="zh-CN" dirty="0">
                <a:highlight>
                  <a:srgbClr val="FFFF00"/>
                </a:highlight>
              </a:rPr>
              <a:t>notify</a:t>
            </a:r>
            <a:r>
              <a:rPr lang="zh-CN" altLang="zh-CN" dirty="0"/>
              <a:t>通知，</a:t>
            </a:r>
            <a:r>
              <a:rPr lang="zh-CN" altLang="zh-CN" dirty="0">
                <a:highlight>
                  <a:srgbClr val="FFFF00"/>
                </a:highlight>
              </a:rPr>
              <a:t>调用观察者的一个方法</a:t>
            </a:r>
            <a:r>
              <a:rPr lang="en-US" altLang="zh-CN" dirty="0">
                <a:highlight>
                  <a:srgbClr val="FFFF00"/>
                </a:highlight>
              </a:rPr>
              <a:t>update</a:t>
            </a:r>
            <a:r>
              <a:rPr lang="zh-CN" altLang="zh-CN" dirty="0"/>
              <a:t>。</a:t>
            </a:r>
            <a:r>
              <a:rPr lang="zh-CN" altLang="zh-CN" dirty="0">
                <a:highlight>
                  <a:srgbClr val="FFFF00"/>
                </a:highlight>
              </a:rPr>
              <a:t>观察者</a:t>
            </a:r>
            <a:r>
              <a:rPr lang="en-US" altLang="zh-CN" dirty="0">
                <a:highlight>
                  <a:srgbClr val="FFFF00"/>
                </a:highlight>
              </a:rPr>
              <a:t>observer</a:t>
            </a:r>
            <a:r>
              <a:rPr lang="zh-CN" altLang="zh-CN" dirty="0"/>
              <a:t>：函数更新</a:t>
            </a:r>
            <a:r>
              <a:rPr lang="en-US" altLang="zh-CN" dirty="0"/>
              <a:t>update</a:t>
            </a:r>
            <a:r>
              <a:rPr lang="zh-CN" altLang="zh-CN" dirty="0"/>
              <a:t>，有参数，可以</a:t>
            </a:r>
            <a:r>
              <a:rPr lang="zh-CN" altLang="zh-CN" dirty="0">
                <a:highlight>
                  <a:srgbClr val="FFFF00"/>
                </a:highlight>
              </a:rPr>
              <a:t>传入目标改变的状态</a:t>
            </a:r>
            <a:r>
              <a:rPr lang="zh-CN" altLang="zh-CN" dirty="0"/>
              <a:t>。没有必要保存股票，只需要目标提供股票信息。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优点：目标和观察者之间抽象耦合；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缺点：效率不高</a:t>
            </a:r>
            <a:r>
              <a:rPr lang="zh-CN" altLang="en-US" dirty="0"/>
              <a:t>（使用所有的模式都会降低效率）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66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E759-65C6-4017-BB58-5B16D0EC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欢迎扫码，直播反馈，提供意见！！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E8701C-B370-44BC-A997-19C22FC3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183" y="1964773"/>
            <a:ext cx="4351338" cy="435133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E021EC-4051-41E5-8301-7B1CA78DB17D}"/>
              </a:ext>
            </a:extLst>
          </p:cNvPr>
          <p:cNvSpPr/>
          <p:nvPr/>
        </p:nvSpPr>
        <p:spPr>
          <a:xfrm>
            <a:off x="5188540" y="3244334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843884"/>
      </p:ext>
    </p:extLst>
  </p:cSld>
  <p:clrMapOvr>
    <a:masterClrMapping/>
  </p:clrMapOvr>
</p:sld>
</file>

<file path=ppt/theme/theme1.xml><?xml version="1.0" encoding="utf-8"?>
<a:theme xmlns:a="http://schemas.openxmlformats.org/drawingml/2006/main" name="李泽宇的默认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李泽宇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李泽宇的默认主题" id="{28C66ACD-04F9-4654-B914-C9A57A09D89B}" vid="{86633B1F-494B-463E-BFDD-C0A5610096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李泽宇的默认主题</Template>
  <TotalTime>273</TotalTime>
  <Words>436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Times New Roman</vt:lpstr>
      <vt:lpstr>李泽宇的默认主题</vt:lpstr>
      <vt:lpstr>PowerPoint 演示文稿</vt:lpstr>
      <vt:lpstr>单例模式（Singleton）</vt:lpstr>
      <vt:lpstr>工厂模式（Factory）:创建对象的一种方式</vt:lpstr>
      <vt:lpstr>观察者模式：用的很多</vt:lpstr>
      <vt:lpstr>欢迎扫码，直播反馈，提供意见！！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李泽宇</dc:creator>
  <cp:lastModifiedBy>李泽宇</cp:lastModifiedBy>
  <cp:revision>15</cp:revision>
  <dcterms:created xsi:type="dcterms:W3CDTF">2019-10-23T14:48:47Z</dcterms:created>
  <dcterms:modified xsi:type="dcterms:W3CDTF">2019-11-16T06:50:23Z</dcterms:modified>
</cp:coreProperties>
</file>