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9" r:id="rId5"/>
    <p:sldId id="263" r:id="rId6"/>
    <p:sldId id="262" r:id="rId7"/>
    <p:sldId id="264" r:id="rId8"/>
    <p:sldId id="265" r:id="rId9"/>
    <p:sldId id="269" r:id="rId10"/>
    <p:sldId id="268" r:id="rId11"/>
    <p:sldId id="267" r:id="rId12"/>
    <p:sldId id="266" r:id="rId13"/>
    <p:sldId id="270" r:id="rId14"/>
    <p:sldId id="272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5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6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1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2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5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8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11D0-88B8-4AFB-969C-9968A552E82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802E26-3723-4F9E-9EDA-9AE15B997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2471" cy="28308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2680EA-F003-407F-84BC-558ABBBC81B7}"/>
              </a:ext>
            </a:extLst>
          </p:cNvPr>
          <p:cNvSpPr txBox="1"/>
          <p:nvPr/>
        </p:nvSpPr>
        <p:spPr>
          <a:xfrm>
            <a:off x="2391534" y="3380811"/>
            <a:ext cx="740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Week11 python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C42DA3-32A8-41A8-A8A4-3C2DDF6E7496}"/>
              </a:ext>
            </a:extLst>
          </p:cNvPr>
          <p:cNvSpPr txBox="1"/>
          <p:nvPr/>
        </p:nvSpPr>
        <p:spPr>
          <a:xfrm>
            <a:off x="9137871" y="4919008"/>
            <a:ext cx="305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李泽宇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1708 IS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lzy273551932</a:t>
            </a: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repository</a:t>
            </a:r>
          </a:p>
          <a:p>
            <a:r>
              <a:rPr lang="en-US" altLang="zh-CN" sz="2400" b="1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pengbeifudao</a:t>
            </a:r>
            <a:endParaRPr lang="en-US" altLang="zh-CN" sz="2400" b="1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2019/12/1</a:t>
            </a:r>
          </a:p>
        </p:txBody>
      </p:sp>
    </p:spTree>
    <p:extLst>
      <p:ext uri="{BB962C8B-B14F-4D97-AF65-F5344CB8AC3E}">
        <p14:creationId xmlns:p14="http://schemas.microsoft.com/office/powerpoint/2010/main" val="101014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E29FB-AE84-4F05-A3D5-031CBDC8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进程的同步：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372A6-33C0-4333-B6CF-CB0A47FF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 实现机制：</a:t>
            </a:r>
          </a:p>
          <a:p>
            <a:r>
              <a:rPr lang="zh-CN" altLang="zh-CN" dirty="0"/>
              <a:t>互斥锁</a:t>
            </a:r>
            <a:r>
              <a:rPr lang="en-US" altLang="zh-CN" dirty="0"/>
              <a:t>lock</a:t>
            </a:r>
            <a:endParaRPr lang="zh-CN" altLang="zh-CN" dirty="0"/>
          </a:p>
          <a:p>
            <a:r>
              <a:rPr lang="zh-CN" altLang="zh-CN" dirty="0"/>
              <a:t>信号量</a:t>
            </a:r>
            <a:r>
              <a:rPr lang="en-US" altLang="zh-CN" dirty="0"/>
              <a:t>semaphore</a:t>
            </a:r>
            <a:r>
              <a:rPr lang="zh-CN" altLang="zh-CN" dirty="0"/>
              <a:t>：允许</a:t>
            </a:r>
            <a:r>
              <a:rPr lang="en-US" altLang="zh-CN" dirty="0"/>
              <a:t>5</a:t>
            </a:r>
            <a:r>
              <a:rPr lang="zh-CN" altLang="zh-CN" dirty="0"/>
              <a:t>个人（多于一个）选课，数据库中有</a:t>
            </a:r>
            <a:r>
              <a:rPr lang="en-US" altLang="zh-CN" dirty="0"/>
              <a:t>5</a:t>
            </a:r>
            <a:r>
              <a:rPr lang="zh-CN" altLang="zh-CN" dirty="0"/>
              <a:t>个链接，进来一个少一个。</a:t>
            </a:r>
          </a:p>
          <a:p>
            <a:r>
              <a:rPr lang="zh-CN" altLang="zh-CN" dirty="0"/>
              <a:t>事件</a:t>
            </a:r>
            <a:r>
              <a:rPr lang="en-US" altLang="zh-CN" dirty="0"/>
              <a:t>event</a:t>
            </a:r>
            <a:r>
              <a:rPr lang="zh-CN" altLang="zh-CN" dirty="0"/>
              <a:t>：特定事件（变为绿灯）发生才执行，否则不执行。</a:t>
            </a:r>
          </a:p>
          <a:p>
            <a:r>
              <a:rPr lang="zh-CN" altLang="zh-CN" dirty="0"/>
              <a:t>条件</a:t>
            </a:r>
            <a:r>
              <a:rPr lang="en-US" altLang="zh-CN" dirty="0"/>
              <a:t>condition</a:t>
            </a:r>
            <a:r>
              <a:rPr lang="zh-CN" altLang="zh-CN" dirty="0"/>
              <a:t>：满足条件才能执行。即使拿到锁，条件不满足，继续等待。这个状态叫做</a:t>
            </a:r>
            <a:r>
              <a:rPr lang="en-US" altLang="zh-CN" dirty="0"/>
              <a:t>wait</a:t>
            </a:r>
            <a:r>
              <a:rPr lang="zh-CN" altLang="zh-CN" dirty="0"/>
              <a:t>阻塞状态。（等到多线程讲）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67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35ED5-75C5-419D-8ACB-AE862239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79610-6152-40C6-9E3F-270B39E1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demo</a:t>
            </a:r>
            <a:r>
              <a:rPr lang="zh-CN" altLang="zh-CN" dirty="0"/>
              <a:t>：买票。会导致数据不唯一（都买到票了，结果还剩</a:t>
            </a:r>
            <a:r>
              <a:rPr lang="en-US" altLang="zh-CN" dirty="0"/>
              <a:t>5</a:t>
            </a:r>
            <a:r>
              <a:rPr lang="zh-CN" altLang="zh-CN" dirty="0"/>
              <a:t>张票）！</a:t>
            </a:r>
          </a:p>
          <a:p>
            <a:r>
              <a:rPr lang="zh-CN" altLang="zh-CN" dirty="0"/>
              <a:t>方法：尝试拿锁：</a:t>
            </a:r>
            <a:r>
              <a:rPr lang="en-US" altLang="zh-CN" dirty="0"/>
              <a:t>acquire---</a:t>
            </a:r>
            <a:r>
              <a:rPr lang="zh-CN" altLang="zh-CN" dirty="0"/>
              <a:t>拿到后，进入临界区（否则等待）</a:t>
            </a:r>
            <a:r>
              <a:rPr lang="en-US" altLang="zh-CN" dirty="0"/>
              <a:t>---</a:t>
            </a:r>
            <a:r>
              <a:rPr lang="zh-CN" altLang="zh-CN" dirty="0"/>
              <a:t>用</a:t>
            </a:r>
            <a:r>
              <a:rPr lang="en-US" altLang="zh-CN" dirty="0"/>
              <a:t>try</a:t>
            </a:r>
            <a:r>
              <a:rPr lang="zh-CN" altLang="zh-CN" dirty="0"/>
              <a:t>来实现用完释放锁的清理操作。</a:t>
            </a:r>
            <a:r>
              <a:rPr lang="en-US" altLang="zh-CN" dirty="0"/>
              <a:t>---</a:t>
            </a:r>
            <a:r>
              <a:rPr lang="zh-CN" altLang="zh-CN" dirty="0"/>
              <a:t>任务完成释放锁</a:t>
            </a:r>
            <a:r>
              <a:rPr lang="en-US" altLang="zh-CN" dirty="0"/>
              <a:t>release</a:t>
            </a:r>
            <a:endParaRPr lang="zh-CN" altLang="zh-CN" dirty="0"/>
          </a:p>
          <a:p>
            <a:r>
              <a:rPr lang="zh-CN" altLang="zh-CN" dirty="0"/>
              <a:t>注意：</a:t>
            </a:r>
            <a:r>
              <a:rPr lang="en-US" altLang="zh-CN" dirty="0"/>
              <a:t>time</a:t>
            </a:r>
            <a:r>
              <a:rPr lang="zh-CN" altLang="zh-CN" dirty="0"/>
              <a:t>和</a:t>
            </a:r>
            <a:r>
              <a:rPr lang="en-US" altLang="zh-CN" dirty="0"/>
              <a:t>random</a:t>
            </a:r>
            <a:r>
              <a:rPr lang="zh-CN" altLang="zh-CN" dirty="0"/>
              <a:t>同时使用：随机休眠，模拟网络延迟，打乱进程执行的节奏。</a:t>
            </a:r>
          </a:p>
          <a:p>
            <a:r>
              <a:rPr lang="zh-CN" altLang="zh-CN" dirty="0"/>
              <a:t>注意：锁必须放在主进程里面，被所有的子进程共享。</a:t>
            </a:r>
          </a:p>
          <a:p>
            <a:r>
              <a:rPr lang="zh-CN" altLang="zh-CN" dirty="0"/>
              <a:t>注意：子进程在内存上是割裂的，本质上还是通过文件来协调的。</a:t>
            </a:r>
          </a:p>
          <a:p>
            <a:r>
              <a:rPr lang="zh-CN" altLang="zh-CN" dirty="0"/>
              <a:t>注意：加锁会降低效率，能不加锁尽量不加锁（查询不用加锁，降低成本）。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53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1124F-3F2B-49AF-8178-13EF1CB5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15636-F4BE-477E-8E65-C083904A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demo</a:t>
            </a:r>
            <a:r>
              <a:rPr lang="zh-CN" altLang="zh-CN" dirty="0"/>
              <a:t>：信号量。任务是获得链接</a:t>
            </a:r>
          </a:p>
          <a:p>
            <a:r>
              <a:rPr lang="zh-CN" altLang="zh-CN" dirty="0"/>
              <a:t>方法：任务参数是信号量</a:t>
            </a:r>
            <a:r>
              <a:rPr lang="en-US" altLang="zh-CN" dirty="0"/>
              <a:t>semaphore</a:t>
            </a:r>
            <a:r>
              <a:rPr lang="zh-CN" altLang="zh-CN" dirty="0"/>
              <a:t>，</a:t>
            </a:r>
            <a:r>
              <a:rPr lang="en-US" altLang="zh-CN" dirty="0" err="1"/>
              <a:t>args</a:t>
            </a:r>
            <a:r>
              <a:rPr lang="zh-CN" altLang="zh-CN" dirty="0"/>
              <a:t>传入信号量实例对象。先请求</a:t>
            </a:r>
            <a:r>
              <a:rPr lang="en-US" altLang="zh-CN" dirty="0"/>
              <a:t>acquire</a:t>
            </a:r>
            <a:r>
              <a:rPr lang="zh-CN" altLang="zh-CN" dirty="0"/>
              <a:t>，使用完信号量要</a:t>
            </a:r>
            <a:r>
              <a:rPr lang="en-US" altLang="zh-CN" dirty="0"/>
              <a:t>release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 </a:t>
            </a:r>
          </a:p>
          <a:p>
            <a:r>
              <a:rPr lang="en-US" altLang="zh-CN" dirty="0"/>
              <a:t>demo</a:t>
            </a:r>
            <a:r>
              <a:rPr lang="zh-CN" altLang="zh-CN" dirty="0"/>
              <a:t>：事件。等待过十字路口。当事件没有发生（不是绿灯）的时候，必须用</a:t>
            </a:r>
            <a:r>
              <a:rPr lang="en-US" altLang="zh-CN" dirty="0"/>
              <a:t>wait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方法：任务函数是红绿灯，绿灯和红灯的持续时间是随机的。任务函数参数是事件。</a:t>
            </a:r>
          </a:p>
          <a:p>
            <a:r>
              <a:rPr lang="zh-CN" altLang="zh-CN" dirty="0"/>
              <a:t>注意：</a:t>
            </a:r>
            <a:r>
              <a:rPr lang="en-US" altLang="zh-CN" dirty="0"/>
              <a:t>clear</a:t>
            </a:r>
            <a:r>
              <a:rPr lang="zh-CN" altLang="zh-CN" dirty="0"/>
              <a:t>消除事件，变成假（红灯）；</a:t>
            </a:r>
            <a:r>
              <a:rPr lang="en-US" altLang="zh-CN" dirty="0"/>
              <a:t>set</a:t>
            </a:r>
            <a:r>
              <a:rPr lang="zh-CN" altLang="zh-CN" dirty="0"/>
              <a:t>将事件变成真（绿灯）。</a:t>
            </a:r>
          </a:p>
          <a:p>
            <a:r>
              <a:rPr lang="zh-CN" altLang="zh-CN" dirty="0"/>
              <a:t>注意：</a:t>
            </a:r>
            <a:r>
              <a:rPr lang="en-US" altLang="zh-CN" dirty="0" err="1"/>
              <a:t>is_set</a:t>
            </a:r>
            <a:r>
              <a:rPr lang="zh-CN" altLang="zh-CN" dirty="0"/>
              <a:t>为</a:t>
            </a:r>
            <a:r>
              <a:rPr lang="en-US" altLang="zh-CN" dirty="0"/>
              <a:t>Ture</a:t>
            </a:r>
            <a:r>
              <a:rPr lang="zh-CN" altLang="zh-CN" dirty="0"/>
              <a:t>表示事件没有发生！</a:t>
            </a:r>
          </a:p>
          <a:p>
            <a:r>
              <a:rPr lang="zh-CN" altLang="zh-CN" dirty="0"/>
              <a:t>注意：类似于观察者模式。会获取状态的信息。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5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31284-B6AF-4E82-9129-10658539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519"/>
            <a:ext cx="12192000" cy="857386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基于消息的</a:t>
            </a:r>
            <a:r>
              <a:rPr lang="en-US" altLang="zh-CN" b="1" dirty="0"/>
              <a:t>IPC</a:t>
            </a:r>
            <a:r>
              <a:rPr lang="zh-CN" altLang="zh-CN" b="1" dirty="0"/>
              <a:t>通讯机制</a:t>
            </a:r>
            <a:r>
              <a:rPr lang="en-US" altLang="zh-CN" b="1" dirty="0"/>
              <a:t>:</a:t>
            </a:r>
            <a:r>
              <a:rPr lang="zh-CN" altLang="zh-CN" b="1" dirty="0"/>
              <a:t>inter-process communication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4A17F-9627-4F3C-9AE3-32A7730A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1321904"/>
            <a:ext cx="10515600" cy="5536095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两种机制：队列和管道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队列：除了加锁外保证同步的另外一种机制</a:t>
            </a:r>
          </a:p>
          <a:p>
            <a:r>
              <a:rPr lang="zh-CN" altLang="zh-CN" dirty="0"/>
              <a:t>场景：串行机制，将用的数据（源数据）或者产生的数据（新数据）放入队列，队列（包）提供方法控制进程。</a:t>
            </a:r>
          </a:p>
          <a:p>
            <a:r>
              <a:rPr lang="zh-CN" altLang="zh-CN" dirty="0"/>
              <a:t>函数参数：队列最大长度</a:t>
            </a:r>
          </a:p>
          <a:p>
            <a:r>
              <a:rPr lang="zh-CN" altLang="zh-CN" dirty="0"/>
              <a:t>方法：</a:t>
            </a:r>
          </a:p>
          <a:p>
            <a:r>
              <a:rPr lang="en-US" altLang="zh-CN" dirty="0"/>
              <a:t>put</a:t>
            </a:r>
            <a:r>
              <a:rPr lang="zh-CN" altLang="zh-CN" dirty="0"/>
              <a:t>插入数据</a:t>
            </a:r>
            <a:r>
              <a:rPr lang="en-US" altLang="zh-CN" dirty="0"/>
              <a:t> FULL ERROR</a:t>
            </a:r>
            <a:endParaRPr lang="zh-CN" altLang="zh-CN" dirty="0"/>
          </a:p>
          <a:p>
            <a:r>
              <a:rPr lang="en-US" altLang="zh-CN" dirty="0"/>
              <a:t>get</a:t>
            </a:r>
            <a:r>
              <a:rPr lang="zh-CN" altLang="zh-CN" dirty="0"/>
              <a:t>读取并且删除</a:t>
            </a:r>
            <a:r>
              <a:rPr lang="en-US" altLang="zh-CN" dirty="0"/>
              <a:t> EMPTY ERROR</a:t>
            </a:r>
            <a:endParaRPr lang="zh-CN" altLang="zh-CN" dirty="0"/>
          </a:p>
          <a:p>
            <a:r>
              <a:rPr lang="zh-CN" altLang="zh-CN" dirty="0"/>
              <a:t>任务队列：取任务。取完自动删除。队列机制保证同一时间只能一个人取</a:t>
            </a:r>
          </a:p>
          <a:p>
            <a:r>
              <a:rPr lang="zh-CN" altLang="zh-CN" dirty="0"/>
              <a:t>结果队列：执行完插入数据，队列保证同一时间只能一个人放</a:t>
            </a:r>
          </a:p>
          <a:p>
            <a:r>
              <a:rPr lang="zh-CN" altLang="zh-CN" dirty="0"/>
              <a:t> </a:t>
            </a:r>
          </a:p>
          <a:p>
            <a:r>
              <a:rPr lang="en-US" altLang="zh-CN" dirty="0"/>
              <a:t>demo</a:t>
            </a:r>
            <a:r>
              <a:rPr lang="zh-CN" altLang="zh-CN" dirty="0"/>
              <a:t>模型：生产者</a:t>
            </a:r>
            <a:r>
              <a:rPr lang="en-US" altLang="zh-CN" dirty="0"/>
              <a:t>-</a:t>
            </a:r>
            <a:r>
              <a:rPr lang="zh-CN" altLang="zh-CN" dirty="0"/>
              <a:t>消费者（数据）模型。使用同一个数据结构，同步行为。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87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9C71F-E8F8-4570-A1FD-1CAD5F5E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07157-CE25-4FAB-B137-51B6CD90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痛点：怎么解决两者不协调，一直在等（工人数大于任务数，工人没有完成任务会一直等）</a:t>
            </a:r>
          </a:p>
          <a:p>
            <a:r>
              <a:rPr lang="zh-CN" altLang="zh-CN" dirty="0"/>
              <a:t>解决：生产者给消费者发送标记（结束信号），主动告诉消费者不再生产了，别再等了。或者在主进程里发送标记。消费者要及时检查状态，如果结束了，就不再等了。</a:t>
            </a:r>
          </a:p>
          <a:p>
            <a:r>
              <a:rPr lang="zh-CN" altLang="zh-CN" dirty="0"/>
              <a:t>注意：要为每个消费者放入一个标记。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78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F4A97-3867-4B54-94FB-E66637A4C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495"/>
            <a:ext cx="10515600" cy="5178287"/>
          </a:xfrm>
        </p:spPr>
        <p:txBody>
          <a:bodyPr>
            <a:normAutofit/>
          </a:bodyPr>
          <a:lstStyle/>
          <a:p>
            <a:r>
              <a:rPr lang="zh-CN" altLang="zh-CN" dirty="0"/>
              <a:t> 解决：消费者发信号告诉消费完毕</a:t>
            </a:r>
          </a:p>
          <a:p>
            <a:r>
              <a:rPr lang="en-US" altLang="zh-CN" dirty="0" err="1"/>
              <a:t>joinablequeue</a:t>
            </a:r>
            <a:r>
              <a:rPr lang="zh-CN" altLang="zh-CN" dirty="0"/>
              <a:t>：</a:t>
            </a:r>
          </a:p>
          <a:p>
            <a:r>
              <a:rPr lang="zh-CN" altLang="zh-CN" dirty="0"/>
              <a:t>方法：通过共享信号和条件变量来实现通知。</a:t>
            </a:r>
          </a:p>
          <a:p>
            <a:r>
              <a:rPr lang="en-US" altLang="zh-CN" dirty="0" err="1"/>
              <a:t>task_done</a:t>
            </a:r>
            <a:r>
              <a:rPr lang="zh-CN" altLang="zh-CN" dirty="0"/>
              <a:t>函数：允许数据的消费者通知生成者队列中的数据已经被全部处理。</a:t>
            </a:r>
          </a:p>
          <a:p>
            <a:r>
              <a:rPr lang="en-US" altLang="zh-CN" dirty="0"/>
              <a:t>join</a:t>
            </a:r>
            <a:r>
              <a:rPr lang="zh-CN" altLang="zh-CN" dirty="0"/>
              <a:t>函数：生产者调用此方法进行阻塞，直到队列中所有的项目均被处理，即阻塞将持续到队列中的每个数据均调用q.task_done()方法为止。</a:t>
            </a:r>
          </a:p>
          <a:p>
            <a:r>
              <a:rPr lang="zh-CN" altLang="zh-CN" dirty="0"/>
              <a:t>注意：如果调用</a:t>
            </a:r>
            <a:r>
              <a:rPr lang="en-US" altLang="zh-CN" dirty="0" err="1"/>
              <a:t>task_done</a:t>
            </a:r>
            <a:r>
              <a:rPr lang="zh-CN" altLang="zh-CN" dirty="0"/>
              <a:t>的次数大于从队列中删除数据的数量，将引发ValueError异常</a:t>
            </a:r>
          </a:p>
          <a:p>
            <a:r>
              <a:rPr lang="zh-CN" altLang="zh-CN" dirty="0"/>
              <a:t>理解：类似于观察者模式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4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BE759-65C6-4017-BB58-5B16D0EC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欢迎扫码，直播反馈，提供意见！！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E8701C-B370-44BC-A997-19C22FC30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954834"/>
            <a:ext cx="4351338" cy="4351338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2E021EC-4051-41E5-8301-7B1CA78DB17D}"/>
              </a:ext>
            </a:extLst>
          </p:cNvPr>
          <p:cNvSpPr/>
          <p:nvPr/>
        </p:nvSpPr>
        <p:spPr>
          <a:xfrm>
            <a:off x="1637272" y="3429000"/>
            <a:ext cx="5111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36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repository</a:t>
            </a:r>
            <a:r>
              <a:rPr lang="zh-CN" altLang="en-US" sz="36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b="1" u="sng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pengbeifudao</a:t>
            </a:r>
            <a:endParaRPr lang="en-US" altLang="zh-CN" sz="3600" b="1" u="sng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84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6963B-B8AA-4927-9456-F76329B8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进程</a:t>
            </a:r>
            <a:r>
              <a:rPr lang="en-US" altLang="zh-CN" b="1" dirty="0"/>
              <a:t>process</a:t>
            </a:r>
            <a:r>
              <a:rPr lang="zh-CN" altLang="zh-CN" b="1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0B757-4A7D-48DD-8CEF-D39F87DC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zh-CN" dirty="0"/>
              <a:t>进程号</a:t>
            </a:r>
            <a:r>
              <a:rPr lang="en-US" altLang="zh-CN" dirty="0" err="1"/>
              <a:t>os.getid</a:t>
            </a:r>
            <a:r>
              <a:rPr lang="en-US" altLang="zh-CN" dirty="0"/>
              <a:t>()</a:t>
            </a:r>
            <a:r>
              <a:rPr lang="zh-CN" altLang="zh-CN" dirty="0"/>
              <a:t>，和端口号匹配。</a:t>
            </a:r>
          </a:p>
          <a:p>
            <a:r>
              <a:rPr lang="zh-CN" altLang="zh-CN" dirty="0"/>
              <a:t>孤儿进程：</a:t>
            </a:r>
          </a:p>
          <a:p>
            <a:r>
              <a:rPr lang="zh-CN" altLang="zh-CN" dirty="0"/>
              <a:t>一个进程（零进程）</a:t>
            </a:r>
            <a:r>
              <a:rPr lang="en-US" altLang="zh-CN" dirty="0"/>
              <a:t>----</a:t>
            </a:r>
            <a:r>
              <a:rPr lang="en-US" altLang="zh-CN" dirty="0" err="1"/>
              <a:t>linux</a:t>
            </a:r>
            <a:r>
              <a:rPr lang="zh-CN" altLang="zh-CN" dirty="0"/>
              <a:t>，</a:t>
            </a:r>
            <a:r>
              <a:rPr lang="en-US" altLang="zh-CN" dirty="0"/>
              <a:t>fork</a:t>
            </a:r>
            <a:r>
              <a:rPr lang="zh-CN" altLang="zh-CN" dirty="0"/>
              <a:t>分叉</a:t>
            </a:r>
            <a:r>
              <a:rPr lang="en-US" altLang="zh-CN" dirty="0"/>
              <a:t>---</a:t>
            </a:r>
            <a:r>
              <a:rPr lang="zh-CN" altLang="zh-CN" dirty="0"/>
              <a:t>父进程，子进程</a:t>
            </a:r>
            <a:r>
              <a:rPr lang="en-US" altLang="zh-CN" dirty="0"/>
              <a:t>---</a:t>
            </a:r>
            <a:r>
              <a:rPr lang="zh-CN" altLang="zh-CN" dirty="0"/>
              <a:t>父进程启动子进程后，提前结束停止</a:t>
            </a:r>
            <a:r>
              <a:rPr lang="en-US" altLang="zh-CN" dirty="0"/>
              <a:t>---OS</a:t>
            </a:r>
            <a:r>
              <a:rPr lang="zh-CN" altLang="zh-CN" dirty="0"/>
              <a:t>接管子进程（</a:t>
            </a:r>
            <a:r>
              <a:rPr lang="en-US" altLang="zh-CN" dirty="0" err="1"/>
              <a:t>linux</a:t>
            </a:r>
            <a:r>
              <a:rPr lang="zh-CN" altLang="zh-CN" dirty="0"/>
              <a:t>中</a:t>
            </a:r>
            <a:r>
              <a:rPr lang="en-US" altLang="zh-CN" dirty="0" err="1"/>
              <a:t>init</a:t>
            </a:r>
            <a:r>
              <a:rPr lang="zh-CN" altLang="zh-CN" dirty="0"/>
              <a:t>零进程），待子进程结束后，消除信息（描述符）。因此，不用担心，有</a:t>
            </a:r>
            <a:r>
              <a:rPr lang="en-US" altLang="zh-CN" dirty="0"/>
              <a:t>OS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僵尸进程：</a:t>
            </a:r>
            <a:endParaRPr lang="en-US" altLang="zh-CN" dirty="0"/>
          </a:p>
          <a:p>
            <a:r>
              <a:rPr lang="zh-CN" altLang="zh-CN" dirty="0"/>
              <a:t>父进程启动子进程</a:t>
            </a:r>
            <a:r>
              <a:rPr lang="en-US" altLang="zh-CN" dirty="0"/>
              <a:t>---</a:t>
            </a:r>
            <a:r>
              <a:rPr lang="zh-CN" altLang="zh-CN" dirty="0"/>
              <a:t>子进程很快执行完毕，退出</a:t>
            </a:r>
            <a:r>
              <a:rPr lang="en-US" altLang="zh-CN" dirty="0"/>
              <a:t>---</a:t>
            </a:r>
            <a:r>
              <a:rPr lang="zh-CN" altLang="zh-CN" dirty="0"/>
              <a:t>父进程没有用wait或waitoid获取子进程的状态信息，消除子进程的信息，信息一致保存在内存中，可能拖垮</a:t>
            </a:r>
            <a:r>
              <a:rPr lang="en-US" altLang="zh-CN" dirty="0"/>
              <a:t>OS</a:t>
            </a:r>
            <a:r>
              <a:rPr lang="zh-CN" altLang="zh-CN" dirty="0"/>
              <a:t>。（但是</a:t>
            </a:r>
            <a:r>
              <a:rPr lang="en-US" altLang="zh-CN" dirty="0"/>
              <a:t>python</a:t>
            </a:r>
            <a:r>
              <a:rPr lang="zh-CN" altLang="zh-CN" dirty="0"/>
              <a:t>大部分情况会清除信息！！！）这样的子进程叫做僵尸进程。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42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72FE8-8649-47DC-B078-D55DCC6A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7"/>
            <a:ext cx="11353800" cy="1325563"/>
          </a:xfrm>
        </p:spPr>
        <p:txBody>
          <a:bodyPr/>
          <a:lstStyle/>
          <a:p>
            <a:r>
              <a:rPr lang="en-US" altLang="zh-CN" b="1" dirty="0"/>
              <a:t>multiprocessing</a:t>
            </a:r>
            <a:r>
              <a:rPr lang="zh-CN" altLang="zh-CN" b="1" dirty="0"/>
              <a:t>模块：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1DDA0-4508-423E-AB2A-F373A289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415"/>
            <a:ext cx="11353800" cy="3024672"/>
          </a:xfrm>
        </p:spPr>
        <p:txBody>
          <a:bodyPr>
            <a:normAutofit/>
          </a:bodyPr>
          <a:lstStyle/>
          <a:p>
            <a:r>
              <a:rPr lang="zh-CN" altLang="zh-CN" dirty="0"/>
              <a:t>功能：开启子进程并在其中执行定制任务</a:t>
            </a:r>
          </a:p>
          <a:p>
            <a:r>
              <a:rPr lang="zh-CN" altLang="zh-CN" dirty="0"/>
              <a:t>组件：创建进程</a:t>
            </a:r>
            <a:r>
              <a:rPr lang="en-US" altLang="zh-CN" dirty="0"/>
              <a:t>process</a:t>
            </a:r>
            <a:r>
              <a:rPr lang="zh-CN" altLang="zh-CN" dirty="0"/>
              <a:t>类、队列</a:t>
            </a:r>
            <a:r>
              <a:rPr lang="en-US" altLang="zh-CN" dirty="0"/>
              <a:t>queue</a:t>
            </a:r>
            <a:r>
              <a:rPr lang="zh-CN" altLang="zh-CN" dirty="0"/>
              <a:t>、管道</a:t>
            </a:r>
            <a:r>
              <a:rPr lang="en-US" altLang="zh-CN" dirty="0"/>
              <a:t>pipe</a:t>
            </a:r>
            <a:r>
              <a:rPr lang="zh-CN" altLang="zh-CN" dirty="0"/>
              <a:t>、锁</a:t>
            </a:r>
            <a:r>
              <a:rPr lang="en-US" altLang="zh-CN" dirty="0"/>
              <a:t>lock</a:t>
            </a:r>
            <a:endParaRPr lang="zh-CN" altLang="zh-CN" dirty="0"/>
          </a:p>
          <a:p>
            <a:r>
              <a:rPr lang="zh-CN" altLang="zh-CN" dirty="0"/>
              <a:t>作用：进程通讯与数据共享（</a:t>
            </a:r>
            <a:r>
              <a:rPr lang="en-US" altLang="zh-CN" dirty="0"/>
              <a:t>pipe</a:t>
            </a:r>
            <a:r>
              <a:rPr lang="zh-CN" altLang="zh-CN" dirty="0"/>
              <a:t>），处理僵尸进程（</a:t>
            </a:r>
            <a:r>
              <a:rPr lang="en-US" altLang="zh-CN" dirty="0"/>
              <a:t>C</a:t>
            </a:r>
            <a:r>
              <a:rPr lang="zh-CN" altLang="zh-CN" dirty="0"/>
              <a:t>语言需要自己处理），数据同步（</a:t>
            </a:r>
            <a:r>
              <a:rPr lang="en-US" altLang="zh-CN" dirty="0"/>
              <a:t>queue</a:t>
            </a:r>
            <a:r>
              <a:rPr lang="zh-CN" altLang="zh-CN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2033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7A910-1200-48B8-90C3-3A16EF6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7"/>
            <a:ext cx="10515600" cy="1325563"/>
          </a:xfrm>
        </p:spPr>
        <p:txBody>
          <a:bodyPr/>
          <a:lstStyle/>
          <a:p>
            <a:r>
              <a:rPr lang="en-US" altLang="zh-CN" dirty="0"/>
              <a:t>process</a:t>
            </a:r>
            <a:r>
              <a:rPr lang="zh-CN" altLang="zh-CN" dirty="0"/>
              <a:t>类：创建进程类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32A30F7-3DD8-460A-AD21-38CBD6E96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163"/>
            <a:ext cx="10515600" cy="554183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函数原型：Process([group [, target [, name [, args [,kwargs]]]]])</a:t>
            </a:r>
          </a:p>
          <a:p>
            <a:r>
              <a:rPr lang="zh-CN" altLang="zh-CN" dirty="0"/>
              <a:t>方法：创建子任务</a:t>
            </a:r>
            <a:r>
              <a:rPr lang="en-US" altLang="zh-CN" dirty="0"/>
              <a:t>task</a:t>
            </a:r>
            <a:r>
              <a:rPr lang="zh-CN" altLang="zh-CN" dirty="0"/>
              <a:t>函数</a:t>
            </a:r>
            <a:r>
              <a:rPr lang="en-US" altLang="zh-CN" dirty="0"/>
              <a:t>---</a:t>
            </a:r>
            <a:r>
              <a:rPr lang="zh-CN" altLang="zh-CN" dirty="0"/>
              <a:t>实例化</a:t>
            </a:r>
            <a:r>
              <a:rPr lang="en-US" altLang="zh-CN" dirty="0"/>
              <a:t>process</a:t>
            </a:r>
            <a:r>
              <a:rPr lang="zh-CN" altLang="zh-CN" dirty="0"/>
              <a:t>类</a:t>
            </a:r>
            <a:r>
              <a:rPr lang="en-US" altLang="zh-CN" dirty="0"/>
              <a:t>---group</a:t>
            </a:r>
            <a:r>
              <a:rPr lang="zh-CN" altLang="zh-CN" dirty="0"/>
              <a:t>参数始终未</a:t>
            </a:r>
            <a:r>
              <a:rPr lang="en-US" altLang="zh-CN" dirty="0"/>
              <a:t>NONE</a:t>
            </a:r>
            <a:r>
              <a:rPr lang="zh-CN" altLang="zh-CN" dirty="0"/>
              <a:t>。参数调用对象</a:t>
            </a:r>
            <a:r>
              <a:rPr lang="en-US" altLang="zh-CN" dirty="0"/>
              <a:t>target</a:t>
            </a:r>
            <a:r>
              <a:rPr lang="zh-CN" altLang="zh-CN" dirty="0"/>
              <a:t>，填写</a:t>
            </a:r>
            <a:r>
              <a:rPr lang="en-US" altLang="zh-CN" dirty="0"/>
              <a:t>task</a:t>
            </a:r>
            <a:r>
              <a:rPr lang="zh-CN" altLang="zh-CN" dirty="0"/>
              <a:t>函数，还有</a:t>
            </a:r>
            <a:r>
              <a:rPr lang="en-US" altLang="zh-CN" dirty="0" err="1"/>
              <a:t>args</a:t>
            </a:r>
            <a:r>
              <a:rPr lang="zh-CN" altLang="zh-CN" dirty="0"/>
              <a:t>函数（元组，仅有一个参数加逗号）</a:t>
            </a:r>
            <a:r>
              <a:rPr lang="en-US" altLang="zh-CN" dirty="0" err="1"/>
              <a:t>kwargs</a:t>
            </a:r>
            <a:r>
              <a:rPr lang="zh-CN" altLang="zh-CN" dirty="0"/>
              <a:t>函数，用于</a:t>
            </a:r>
            <a:r>
              <a:rPr lang="en-US" altLang="zh-CN" dirty="0"/>
              <a:t>target</a:t>
            </a:r>
            <a:r>
              <a:rPr lang="zh-CN" altLang="zh-CN" dirty="0"/>
              <a:t>函数。</a:t>
            </a:r>
            <a:r>
              <a:rPr lang="en-US" altLang="zh-CN" dirty="0"/>
              <a:t>name</a:t>
            </a:r>
            <a:r>
              <a:rPr lang="zh-CN" altLang="zh-CN" dirty="0"/>
              <a:t>子进程名字。一般用的多。</a:t>
            </a:r>
          </a:p>
          <a:p>
            <a:r>
              <a:rPr lang="zh-CN" altLang="zh-CN" dirty="0"/>
              <a:t>方法</a:t>
            </a:r>
            <a:r>
              <a:rPr lang="en-US" altLang="zh-CN" dirty="0"/>
              <a:t>2</a:t>
            </a:r>
            <a:r>
              <a:rPr lang="zh-CN" altLang="zh-CN" dirty="0"/>
              <a:t>：（参数传递不方便）自己定义进程类（继承</a:t>
            </a:r>
            <a:r>
              <a:rPr lang="en-US" altLang="zh-CN" dirty="0"/>
              <a:t>process</a:t>
            </a:r>
            <a:r>
              <a:rPr lang="zh-CN" altLang="zh-CN" dirty="0"/>
              <a:t>）：必须定义</a:t>
            </a:r>
            <a:r>
              <a:rPr lang="en-US" altLang="zh-CN" dirty="0"/>
              <a:t>run</a:t>
            </a:r>
            <a:r>
              <a:rPr lang="zh-CN" altLang="zh-CN" dirty="0"/>
              <a:t>方法，才能使得类变成一个进程（约定实现）</a:t>
            </a:r>
          </a:p>
          <a:p>
            <a:r>
              <a:rPr lang="zh-CN" altLang="zh-CN" dirty="0"/>
              <a:t>注意：</a:t>
            </a:r>
            <a:r>
              <a:rPr lang="en-US" altLang="zh-CN" dirty="0"/>
              <a:t>WIN</a:t>
            </a:r>
            <a:r>
              <a:rPr lang="zh-CN" altLang="zh-CN" dirty="0"/>
              <a:t>中实例化</a:t>
            </a:r>
            <a:r>
              <a:rPr lang="en-US" altLang="zh-CN" dirty="0"/>
              <a:t>process</a:t>
            </a:r>
            <a:r>
              <a:rPr lang="zh-CN" altLang="zh-CN" dirty="0"/>
              <a:t>对象必须放在</a:t>
            </a:r>
            <a:r>
              <a:rPr lang="en-US" altLang="zh-CN" dirty="0"/>
              <a:t>main</a:t>
            </a:r>
            <a:r>
              <a:rPr lang="zh-CN" altLang="zh-CN" dirty="0"/>
              <a:t>函数中，原因</a:t>
            </a:r>
            <a:r>
              <a:rPr lang="en-US" altLang="zh-CN" dirty="0"/>
              <a:t>WIN</a:t>
            </a:r>
            <a:r>
              <a:rPr lang="zh-CN" altLang="zh-CN" dirty="0"/>
              <a:t>不支持</a:t>
            </a:r>
            <a:r>
              <a:rPr lang="en-US" altLang="zh-CN" dirty="0" err="1"/>
              <a:t>os.fork</a:t>
            </a:r>
            <a:r>
              <a:rPr lang="en-US" altLang="zh-CN" dirty="0"/>
              <a:t>()</a:t>
            </a:r>
            <a:r>
              <a:rPr lang="zh-CN" altLang="zh-CN" dirty="0"/>
              <a:t>，重新开一个新虚拟机，把整个</a:t>
            </a:r>
            <a:r>
              <a:rPr lang="en-US" altLang="zh-CN" dirty="0" err="1"/>
              <a:t>py</a:t>
            </a:r>
            <a:r>
              <a:rPr lang="zh-CN" altLang="zh-CN" dirty="0"/>
              <a:t>文件</a:t>
            </a:r>
            <a:r>
              <a:rPr lang="en-US" altLang="zh-CN" dirty="0"/>
              <a:t>import</a:t>
            </a:r>
            <a:r>
              <a:rPr lang="zh-CN" altLang="zh-CN" dirty="0"/>
              <a:t>进去，迭代</a:t>
            </a:r>
            <a:r>
              <a:rPr lang="en-US" altLang="zh-CN" dirty="0"/>
              <a:t>import</a:t>
            </a:r>
            <a:r>
              <a:rPr lang="zh-CN" altLang="zh-CN" dirty="0"/>
              <a:t>，直至内存满！。</a:t>
            </a:r>
          </a:p>
          <a:p>
            <a:r>
              <a:rPr lang="en-US" altLang="zh-CN" dirty="0"/>
              <a:t>demo</a:t>
            </a:r>
            <a:r>
              <a:rPr lang="zh-CN" altLang="zh-CN" dirty="0"/>
              <a:t>：一定要进行父类的初始化。</a:t>
            </a:r>
          </a:p>
          <a:p>
            <a:r>
              <a:rPr lang="en-US" altLang="zh-CN" dirty="0"/>
              <a:t>demo</a:t>
            </a:r>
            <a:r>
              <a:rPr lang="zh-CN" altLang="zh-CN" dirty="0"/>
              <a:t>：注意所有子进程先</a:t>
            </a:r>
            <a:r>
              <a:rPr lang="en-US" altLang="zh-CN" dirty="0"/>
              <a:t>start</a:t>
            </a:r>
            <a:r>
              <a:rPr lang="zh-CN" altLang="zh-CN" dirty="0"/>
              <a:t>，再一一</a:t>
            </a:r>
            <a:r>
              <a:rPr lang="en-US" altLang="zh-CN" dirty="0"/>
              <a:t>join</a:t>
            </a:r>
            <a:r>
              <a:rPr lang="zh-CN" altLang="zh-CN" dirty="0"/>
              <a:t>。不同子进程内存互不干扰，有自己的随机值。所有执行完后，才执行</a:t>
            </a:r>
            <a:r>
              <a:rPr lang="en-US" altLang="zh-CN" dirty="0"/>
              <a:t>main</a:t>
            </a:r>
            <a:r>
              <a:rPr lang="zh-CN" altLang="zh-CN" dirty="0"/>
              <a:t>。否则主进程和子进程同时运行。一般希望主进程卡住，等待子进程。</a:t>
            </a:r>
          </a:p>
        </p:txBody>
      </p:sp>
    </p:spTree>
    <p:extLst>
      <p:ext uri="{BB962C8B-B14F-4D97-AF65-F5344CB8AC3E}">
        <p14:creationId xmlns:p14="http://schemas.microsoft.com/office/powerpoint/2010/main" val="211966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21996-8AC7-45EE-9965-FA9C1511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B4D9C-8D9E-405B-81C9-7CD77ED8D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启动进程：</a:t>
            </a:r>
            <a:r>
              <a:rPr lang="en-US" altLang="zh-CN" dirty="0" err="1"/>
              <a:t>p.start</a:t>
            </a:r>
            <a:r>
              <a:rPr lang="en-US" altLang="zh-CN" dirty="0"/>
              <a:t>()</a:t>
            </a:r>
            <a:r>
              <a:rPr lang="zh-CN" altLang="zh-CN" dirty="0"/>
              <a:t>，主动调用</a:t>
            </a:r>
            <a:r>
              <a:rPr lang="en-US" altLang="zh-CN" dirty="0"/>
              <a:t>run</a:t>
            </a:r>
            <a:r>
              <a:rPr lang="zh-CN" altLang="zh-CN" dirty="0"/>
              <a:t>方法，但还有一些别的方法会被调用。如果启动进程使用</a:t>
            </a:r>
            <a:r>
              <a:rPr lang="en-US" altLang="zh-CN" dirty="0" err="1"/>
              <a:t>p.run</a:t>
            </a:r>
            <a:r>
              <a:rPr lang="zh-CN" altLang="zh-CN" dirty="0"/>
              <a:t>，只是调用</a:t>
            </a:r>
            <a:r>
              <a:rPr lang="en-US" altLang="zh-CN" dirty="0"/>
              <a:t>target</a:t>
            </a:r>
            <a:r>
              <a:rPr lang="zh-CN" altLang="zh-CN" dirty="0"/>
              <a:t>，还有很多别的事没干</a:t>
            </a:r>
          </a:p>
          <a:p>
            <a:r>
              <a:rPr lang="zh-CN" altLang="zh-CN" dirty="0"/>
              <a:t>强制终止进程：</a:t>
            </a:r>
            <a:r>
              <a:rPr lang="en-US" altLang="zh-CN" dirty="0" err="1"/>
              <a:t>p.terminate</a:t>
            </a:r>
            <a:r>
              <a:rPr lang="zh-CN" altLang="zh-CN" dirty="0"/>
              <a:t>，强制终止。如果</a:t>
            </a:r>
            <a:r>
              <a:rPr lang="en-US" altLang="zh-CN" dirty="0"/>
              <a:t>p</a:t>
            </a:r>
            <a:r>
              <a:rPr lang="zh-CN" altLang="zh-CN" dirty="0"/>
              <a:t>创建了子进程，该子进程将成为僵尸进程，</a:t>
            </a:r>
            <a:r>
              <a:rPr lang="en-US" altLang="zh-CN" dirty="0"/>
              <a:t>python</a:t>
            </a:r>
            <a:r>
              <a:rPr lang="zh-CN" altLang="zh-CN" dirty="0"/>
              <a:t>无法处理。</a:t>
            </a:r>
            <a:r>
              <a:rPr lang="en-US" altLang="zh-CN" dirty="0"/>
              <a:t>p</a:t>
            </a:r>
            <a:r>
              <a:rPr lang="zh-CN" altLang="zh-CN" dirty="0"/>
              <a:t>创建的锁不会释放，可能导致死锁！一般不要用，等进程自动停止。</a:t>
            </a:r>
          </a:p>
          <a:p>
            <a:r>
              <a:rPr lang="zh-CN" altLang="zh-CN" dirty="0"/>
              <a:t>注意：分叉创建子进程，各个进程之间是并行的。但是执行顺序和结束顺序不定。先开始的进程不一定且通常不会最先结束，受到环境，随机等待时间的影响！因此不要将程序逻辑和执行顺序关联起来！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25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58AED-F2C5-407C-9DBF-42FD1562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常用属性：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620DA-DF2D-4E40-9B16-0952554E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03237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判断是否还在执行：</a:t>
            </a:r>
            <a:r>
              <a:rPr lang="en-US" altLang="zh-CN" dirty="0" err="1"/>
              <a:t>is_alive</a:t>
            </a:r>
            <a:r>
              <a:rPr lang="zh-CN" altLang="zh-CN" dirty="0"/>
              <a:t>，返回布尔值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主进程等待子进程停止：</a:t>
            </a:r>
            <a:r>
              <a:rPr lang="en-US" altLang="zh-CN" dirty="0"/>
              <a:t>join</a:t>
            </a:r>
            <a:r>
              <a:rPr lang="zh-CN" altLang="zh-CN" dirty="0"/>
              <a:t>函数（</a:t>
            </a:r>
            <a:r>
              <a:rPr lang="en-US" altLang="zh-CN" dirty="0"/>
              <a:t>start</a:t>
            </a:r>
            <a:r>
              <a:rPr lang="zh-CN" altLang="zh-CN" dirty="0"/>
              <a:t>之后），只能挡住</a:t>
            </a:r>
            <a:r>
              <a:rPr lang="en-US" altLang="zh-CN" dirty="0"/>
              <a:t>start</a:t>
            </a:r>
            <a:r>
              <a:rPr lang="zh-CN" altLang="zh-CN" dirty="0"/>
              <a:t>开启的进程，而不能是</a:t>
            </a:r>
            <a:r>
              <a:rPr lang="en-US" altLang="zh-CN" dirty="0"/>
              <a:t>run</a:t>
            </a:r>
            <a:r>
              <a:rPr lang="zh-CN" altLang="zh-CN" dirty="0"/>
              <a:t>开启的进程（因为标识符没有变！）</a:t>
            </a:r>
          </a:p>
          <a:p>
            <a:r>
              <a:rPr lang="zh-CN" altLang="zh-CN" dirty="0"/>
              <a:t>注意：</a:t>
            </a:r>
            <a:r>
              <a:rPr lang="en-US" altLang="zh-CN" dirty="0"/>
              <a:t>for</a:t>
            </a:r>
            <a:r>
              <a:rPr lang="zh-CN" altLang="zh-CN" dirty="0"/>
              <a:t>循环，join仍然会卡着等p1运行结束，但其他进程如p2, p3等仍在运行，等p1运行结束后，循环继续，p2,p3等可能也运行结束了，会迅速完成join的检验。join花费的总时间仍然是耗费时间最长的那个进程运行的时间，这样跟我们的目的是一致的。</a:t>
            </a:r>
          </a:p>
          <a:p>
            <a:r>
              <a:rPr lang="zh-CN" altLang="zh-CN" dirty="0"/>
              <a:t>参数：</a:t>
            </a:r>
            <a:r>
              <a:rPr lang="en-US" altLang="zh-CN" dirty="0"/>
              <a:t>timeout</a:t>
            </a:r>
            <a:r>
              <a:rPr lang="zh-CN" altLang="zh-CN" dirty="0"/>
              <a:t>超时时间（网络中常用），等待的最长时间，默认是无穷大</a:t>
            </a:r>
          </a:p>
          <a:p>
            <a:r>
              <a:rPr lang="en-US" altLang="zh-CN" dirty="0"/>
              <a:t>3.daemon</a:t>
            </a:r>
            <a:r>
              <a:rPr lang="zh-CN" altLang="zh-CN" dirty="0"/>
              <a:t>守护进程，后台进程：</a:t>
            </a:r>
          </a:p>
          <a:p>
            <a:r>
              <a:rPr lang="zh-CN" altLang="zh-CN" dirty="0"/>
              <a:t>两个性质：父进程停止自动停止；不能创建子进程；</a:t>
            </a:r>
          </a:p>
          <a:p>
            <a:r>
              <a:rPr lang="zh-CN" altLang="zh-CN" dirty="0"/>
              <a:t>写法：创建一个进程后，在</a:t>
            </a:r>
            <a:r>
              <a:rPr lang="en-US" altLang="zh-CN" dirty="0"/>
              <a:t>start</a:t>
            </a:r>
            <a:r>
              <a:rPr lang="zh-CN" altLang="zh-CN" dirty="0"/>
              <a:t>之前设为</a:t>
            </a:r>
            <a:r>
              <a:rPr lang="en-US" altLang="zh-CN" dirty="0"/>
              <a:t>TRUE</a:t>
            </a:r>
            <a:r>
              <a:rPr lang="zh-CN" altLang="zh-CN" dirty="0"/>
              <a:t>。或者可以在构造函数里面。</a:t>
            </a:r>
          </a:p>
          <a:p>
            <a:r>
              <a:rPr lang="en-US" altLang="zh-CN" dirty="0"/>
              <a:t>4.name</a:t>
            </a:r>
            <a:r>
              <a:rPr lang="zh-CN" altLang="zh-CN" dirty="0"/>
              <a:t>进程名字，创建进程或者进程创建后的属性</a:t>
            </a:r>
          </a:p>
          <a:p>
            <a:r>
              <a:rPr lang="en-US" altLang="zh-CN" dirty="0"/>
              <a:t>5.pid</a:t>
            </a:r>
            <a:r>
              <a:rPr lang="zh-CN" altLang="zh-CN" dirty="0"/>
              <a:t>唯一编码，分配是完全随机的！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22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21A1A-2A40-43E2-8C2C-DEFA0B1E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同步和异步：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492AE-B6AB-4622-BCD1-C6F46D3F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同步：</a:t>
            </a:r>
          </a:p>
          <a:p>
            <a:r>
              <a:rPr lang="zh-CN" altLang="zh-CN" dirty="0"/>
              <a:t>（主进程的多个子进程）按预定的顺序先后执行，（主进程）调用（子进程）后等待返回结果。同步是保证多进程安全访问竞争资源的一种手段。</a:t>
            </a:r>
          </a:p>
          <a:p>
            <a:r>
              <a:rPr lang="zh-CN" altLang="zh-CN" dirty="0"/>
              <a:t>异步：</a:t>
            </a:r>
          </a:p>
          <a:p>
            <a:r>
              <a:rPr lang="zh-CN" altLang="zh-CN" dirty="0"/>
              <a:t>（子进程）不用挡住（阻塞）当前进程（主进程）来等待处理完成，而是允许后续操作，并回调通知。（主进程给子进程一个回调函数，子进程执行结束后，调用回调函数，通知主进程）</a:t>
            </a:r>
          </a:p>
          <a:p>
            <a:r>
              <a:rPr lang="zh-CN" altLang="zh-CN" dirty="0"/>
              <a:t>例如：网页异步加载，提升用户体验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22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D1DF8-D369-4C9F-99AF-5F2EEC35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临界区</a:t>
            </a:r>
            <a:r>
              <a:rPr lang="en-US" altLang="zh-CN" b="1" dirty="0"/>
              <a:t>critical section</a:t>
            </a:r>
            <a:r>
              <a:rPr lang="zh-CN" altLang="zh-CN" b="1" dirty="0"/>
              <a:t>：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6844E-68E6-471D-A6A6-83868A1E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临界资源：一次只允许一个进程（或者线程）使用的资源</a:t>
            </a:r>
          </a:p>
          <a:p>
            <a:r>
              <a:rPr lang="zh-CN" altLang="zh-CN" dirty="0"/>
              <a:t>临界区：存取临界资源代码段，可以形象地理解为一个区域</a:t>
            </a:r>
          </a:p>
          <a:p>
            <a:r>
              <a:rPr lang="zh-CN" altLang="zh-CN" dirty="0"/>
              <a:t>过程：多进程要求进入空闲的临界区时，只允许其中一个拿到锁，进入后，锁上这个区域，其他进程无法将进入，执行完成释放锁，其他进程再竞争临界资源。（其他进程只能在临界区外等待）</a:t>
            </a:r>
          </a:p>
          <a:p>
            <a:r>
              <a:rPr lang="zh-CN" altLang="zh-CN" dirty="0"/>
              <a:t>注意：进入临界取的进程需要在有限时间内退出。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35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62B30-9198-48F6-855A-4EFF6DEF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C6D78-49D0-4C07-B7F6-3D1AD2805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互斥量：</a:t>
            </a:r>
            <a:r>
              <a:rPr lang="en-US" altLang="zh-CN" dirty="0"/>
              <a:t>mutex</a:t>
            </a:r>
            <a:r>
              <a:rPr lang="zh-CN" altLang="zh-CN" dirty="0"/>
              <a:t>，只处于两个状态之一：解锁或者加锁</a:t>
            </a:r>
          </a:p>
          <a:p>
            <a:r>
              <a:rPr lang="zh-CN" altLang="zh-CN" dirty="0"/>
              <a:t>理解：原子操作（不能再被切分）</a:t>
            </a:r>
          </a:p>
        </p:txBody>
      </p:sp>
    </p:spTree>
    <p:extLst>
      <p:ext uri="{BB962C8B-B14F-4D97-AF65-F5344CB8AC3E}">
        <p14:creationId xmlns:p14="http://schemas.microsoft.com/office/powerpoint/2010/main" val="1346692587"/>
      </p:ext>
    </p:extLst>
  </p:cSld>
  <p:clrMapOvr>
    <a:masterClrMapping/>
  </p:clrMapOvr>
</p:sld>
</file>

<file path=ppt/theme/theme1.xml><?xml version="1.0" encoding="utf-8"?>
<a:theme xmlns:a="http://schemas.openxmlformats.org/drawingml/2006/main" name="李泽宇的默认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李泽宇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李泽宇的默认主题" id="{28C66ACD-04F9-4654-B914-C9A57A09D89B}" vid="{86633B1F-494B-463E-BFDD-C0A5610096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李泽宇的默认主题</Template>
  <TotalTime>280</TotalTime>
  <Words>1749</Words>
  <Application>Microsoft Office PowerPoint</Application>
  <PresentationFormat>宽屏</PresentationFormat>
  <Paragraphs>94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微软雅黑</vt:lpstr>
      <vt:lpstr>Arial</vt:lpstr>
      <vt:lpstr>Times New Roman</vt:lpstr>
      <vt:lpstr>李泽宇的默认主题</vt:lpstr>
      <vt:lpstr>PowerPoint 演示文稿</vt:lpstr>
      <vt:lpstr>进程process：</vt:lpstr>
      <vt:lpstr>multiprocessing模块：</vt:lpstr>
      <vt:lpstr>process类：创建进程类</vt:lpstr>
      <vt:lpstr>PowerPoint 演示文稿</vt:lpstr>
      <vt:lpstr>常用属性： </vt:lpstr>
      <vt:lpstr>同步和异步： </vt:lpstr>
      <vt:lpstr>临界区critical section： </vt:lpstr>
      <vt:lpstr>PowerPoint 演示文稿</vt:lpstr>
      <vt:lpstr>进程的同步： </vt:lpstr>
      <vt:lpstr>PowerPoint 演示文稿</vt:lpstr>
      <vt:lpstr>PowerPoint 演示文稿</vt:lpstr>
      <vt:lpstr>基于消息的IPC通讯机制:inter-process communication</vt:lpstr>
      <vt:lpstr>PowerPoint 演示文稿</vt:lpstr>
      <vt:lpstr>PowerPoint 演示文稿</vt:lpstr>
      <vt:lpstr>欢迎扫码，直播反馈，提供意见！！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李泽宇</dc:creator>
  <cp:lastModifiedBy>李泽宇</cp:lastModifiedBy>
  <cp:revision>16</cp:revision>
  <dcterms:created xsi:type="dcterms:W3CDTF">2019-10-23T14:48:47Z</dcterms:created>
  <dcterms:modified xsi:type="dcterms:W3CDTF">2019-11-24T03:07:24Z</dcterms:modified>
</cp:coreProperties>
</file>