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7F27E-7FB2-46BE-AC95-B3BC80DE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09F5C3-F413-4CED-85EE-304D3EF8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26A85-1F09-4D0C-8659-A21294DD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8F49E-4B5F-471C-B1F0-AB30F388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69BE7-9D51-4D6E-83DA-FA21BBF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8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2169-E60A-47C0-8138-9A9F1F9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09478-495B-443F-85BB-1E6EF76E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4E9A9-6D2F-49AD-9FA5-84505E7B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D82D6-FD5D-4D1F-8811-4739458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43FDA-ED80-458D-A828-4359578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CC044B-2082-4A95-A4F4-91304D940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C1757-FBB3-4811-822A-0F26817A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BF156-6611-486E-95CE-76CEB1A5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E6B7-D6C4-47EF-9973-49A0CE21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A5503-CDF1-4E3F-AE26-589EE1DD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A533-D03E-40F0-9EDB-ECD510A1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2535-CE82-4755-8B08-31542015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F311-99CD-4D78-BCA5-542A333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271D2-7241-4C7C-A2FD-56FD015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D904-36A9-4624-A5A3-9E99821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7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9D06-FEB3-433D-BD27-A992BE80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F6D68-7A04-4394-855E-79E28DB7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D094C-A383-485A-B7B4-6E400E39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1F110-B069-41EB-A25A-A0CDD0E3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BDDB-86EF-4464-8155-4E5CB28F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8CEB-9957-459B-8D32-F0B46C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FD4F-7FBB-4647-8AFA-FAA15967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CEA8C-6BE2-453F-B198-646C16F5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3824C-F65A-4616-9EDE-AD5474E0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F2BA1-D9AE-4B9F-8335-F668E2AC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ABB88-1DB1-4B03-BF0C-D50C6184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8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9505-4E11-4492-8E1A-24CA3876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F3122-B44E-4083-8F5A-74AE1007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AD076-B070-43CB-B422-EBB4E1D5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378E95-E6CA-49A3-8A6E-785FA4AB4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C7648-BA77-4002-AE27-6B4E01E08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D2E30-5D2A-4FA5-89CF-8C8646E3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C19460-5E9B-402E-82B4-1F16BE77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59EE21-1F9A-4896-8B7B-2C2FC699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EF41-969C-48E6-96DA-B83EEE8C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EDF49E-FB73-44FE-80CD-70420E4A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D75D82-A169-47F4-9CFF-2B3BDEB8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EB19A-879D-4013-928F-795B02EE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3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B59B22-D586-47C0-A22A-8ECBCF48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B8D5C-685B-4D8F-8707-51C3EEC2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ABCC3-25D0-4D8C-8B6D-09A59D0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5A0BE-6EE1-4F77-86A9-FAFB3216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B0528-84FE-4C0A-BFA7-991BA636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5F68C-AF41-452D-8B87-2633DBFF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D9AE9-F15C-42E9-9FB7-8FCFD874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41F2-4182-408B-BC01-AD960000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38191-9A8C-454C-B5C7-533EE4DF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CA53-76BC-42C4-B762-DF7970E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8301F7-B8D7-4A4C-B68D-5375EA654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2B7DC-6AD1-4D47-8EE8-C03E73A6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F9F6F-3111-4BB3-BE3D-C0743137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AD72A-0EF3-465E-945E-1FB484E3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79344-8CA2-4281-81B0-8F22BF5C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C3121A-E131-48C7-9B1A-D0AD871B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35374-12B1-4DC1-8518-8F73EBD0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FC22E-3210-4639-AC71-5BBEB920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1FBB-1EE0-4BC5-BBC9-D8EF09A9931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DF9C0-5478-4C82-9DD6-B28A85D38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6C158-E9F4-4258-B517-74B7FE23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861F-8397-4F43-B3FF-E18EBB9B1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398F91-2295-427D-9B0D-C6249C6D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EB6D7C-1CAD-4E9B-874D-A57ACBA6CF16}"/>
              </a:ext>
            </a:extLst>
          </p:cNvPr>
          <p:cNvSpPr txBox="1"/>
          <p:nvPr/>
        </p:nvSpPr>
        <p:spPr>
          <a:xfrm>
            <a:off x="2361235" y="3380811"/>
            <a:ext cx="840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Week7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2891C-0933-4E08-918A-88152FC0DC60}"/>
              </a:ext>
            </a:extLst>
          </p:cNvPr>
          <p:cNvSpPr txBox="1"/>
          <p:nvPr/>
        </p:nvSpPr>
        <p:spPr>
          <a:xfrm>
            <a:off x="9299952" y="5657671"/>
            <a:ext cx="2929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2019/10/20</a:t>
            </a:r>
          </a:p>
        </p:txBody>
      </p:sp>
    </p:spTree>
    <p:extLst>
      <p:ext uri="{BB962C8B-B14F-4D97-AF65-F5344CB8AC3E}">
        <p14:creationId xmlns:p14="http://schemas.microsoft.com/office/powerpoint/2010/main" val="8722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E4819B-30F3-4704-9401-91B00F1D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716045"/>
            <a:ext cx="7369179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4</cp:revision>
  <dcterms:created xsi:type="dcterms:W3CDTF">2019-10-13T11:53:02Z</dcterms:created>
  <dcterms:modified xsi:type="dcterms:W3CDTF">2019-10-19T01:33:55Z</dcterms:modified>
</cp:coreProperties>
</file>