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1516408" y="3429000"/>
            <a:ext cx="952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Week11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设计模式和生成器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2019/11/17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zh-CN" altLang="en-US" dirty="0"/>
              <a:t>工厂模式</a:t>
            </a:r>
            <a:r>
              <a:rPr lang="zh-CN" altLang="zh-CN" dirty="0"/>
              <a:t>（</a:t>
            </a:r>
            <a:r>
              <a:rPr lang="en-US" altLang="zh-CN" dirty="0"/>
              <a:t>Factory</a:t>
            </a:r>
            <a:r>
              <a:rPr lang="zh-CN" altLang="zh-CN" dirty="0"/>
              <a:t>）</a:t>
            </a:r>
            <a:r>
              <a:rPr lang="en-US" altLang="zh-CN" dirty="0"/>
              <a:t>:</a:t>
            </a:r>
            <a:r>
              <a:rPr lang="zh-CN" altLang="zh-CN" dirty="0"/>
              <a:t>创建对象的一种方式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98"/>
            <a:ext cx="11353800" cy="5648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工厂模式创建对象的</a:t>
            </a:r>
            <a:r>
              <a:rPr lang="zh-CN" altLang="en-US" dirty="0"/>
              <a:t>几种</a:t>
            </a:r>
            <a:r>
              <a:rPr lang="zh-CN" altLang="zh-CN" dirty="0"/>
              <a:t>方式：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类的实例化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复制：对象的引用，浅拷贝（切片拷贝，不会递归复制</a:t>
            </a:r>
            <a:r>
              <a:rPr lang="zh-CN" altLang="en-US" dirty="0"/>
              <a:t>；</a:t>
            </a:r>
            <a:r>
              <a:rPr lang="en-US" altLang="zh-CN" dirty="0" err="1"/>
              <a:t>copy.copy</a:t>
            </a:r>
            <a:r>
              <a:rPr lang="zh-CN" altLang="zh-CN" dirty="0"/>
              <a:t>）和深</a:t>
            </a:r>
            <a:r>
              <a:rPr lang="zh-CN" altLang="en-US" dirty="0"/>
              <a:t>拷贝</a:t>
            </a:r>
            <a:r>
              <a:rPr lang="en-US" altLang="zh-CN" dirty="0"/>
              <a:t>(</a:t>
            </a:r>
            <a:r>
              <a:rPr lang="en-US" altLang="zh-CN" dirty="0" err="1"/>
              <a:t>copy.deepcopy</a:t>
            </a:r>
            <a:r>
              <a:rPr lang="en-US" altLang="zh-CN" dirty="0"/>
              <a:t>())</a:t>
            </a:r>
            <a:r>
              <a:rPr lang="zh-CN" altLang="zh-CN" dirty="0"/>
              <a:t>。</a:t>
            </a:r>
            <a:r>
              <a:rPr lang="en-US" altLang="zh-CN" dirty="0"/>
              <a:t>pickle</a:t>
            </a:r>
            <a:r>
              <a:rPr lang="zh-CN" altLang="en-US" dirty="0"/>
              <a:t>导入的对象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工厂类创建对象：有一些方法能生成特定的实例对象。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问题：在</a:t>
            </a:r>
            <a:r>
              <a:rPr lang="zh-CN" altLang="zh-CN" dirty="0">
                <a:highlight>
                  <a:srgbClr val="FFFF00"/>
                </a:highlight>
              </a:rPr>
              <a:t>一类中实例另一类</a:t>
            </a:r>
            <a:r>
              <a:rPr lang="zh-CN" altLang="zh-CN" dirty="0"/>
              <a:t>，使得类之间具有</a:t>
            </a:r>
            <a:r>
              <a:rPr lang="zh-CN" altLang="zh-CN" dirty="0">
                <a:highlight>
                  <a:srgbClr val="FFFF00"/>
                </a:highlight>
              </a:rPr>
              <a:t>强耦合性</a:t>
            </a:r>
            <a:r>
              <a:rPr lang="zh-CN" altLang="zh-CN" dirty="0"/>
              <a:t>（</a:t>
            </a:r>
            <a:r>
              <a:rPr lang="zh-CN" altLang="zh-CN" dirty="0">
                <a:highlight>
                  <a:srgbClr val="FFFF00"/>
                </a:highlight>
              </a:rPr>
              <a:t>创建对象和使用对象的</a:t>
            </a:r>
            <a:r>
              <a:rPr lang="zh-CN" altLang="zh-CN" dirty="0"/>
              <a:t>职责耦合在一起。）。</a:t>
            </a:r>
            <a:r>
              <a:rPr lang="zh-CN" altLang="en-US" dirty="0"/>
              <a:t>导致</a:t>
            </a:r>
            <a:r>
              <a:rPr lang="zh-CN" altLang="zh-CN" dirty="0"/>
              <a:t>关键类，无法升级。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解决途径：类之间的关系要么创建，要么使用。对象的</a:t>
            </a:r>
            <a:r>
              <a:rPr lang="zh-CN" altLang="zh-CN" dirty="0">
                <a:highlight>
                  <a:srgbClr val="FFFF00"/>
                </a:highlight>
              </a:rPr>
              <a:t>创建和使用分离</a:t>
            </a:r>
            <a:r>
              <a:rPr lang="zh-CN" altLang="zh-CN" dirty="0"/>
              <a:t>。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zh-CN" dirty="0">
                <a:highlight>
                  <a:srgbClr val="FFFF00"/>
                </a:highlight>
              </a:rPr>
              <a:t>的工厂类</a:t>
            </a:r>
            <a:r>
              <a:rPr lang="zh-CN" altLang="zh-CN" dirty="0"/>
              <a:t>，具有创建类</a:t>
            </a:r>
            <a:r>
              <a:rPr lang="en-US" altLang="zh-CN" dirty="0"/>
              <a:t>A</a:t>
            </a:r>
            <a:r>
              <a:rPr lang="zh-CN" altLang="zh-CN" dirty="0"/>
              <a:t>的一个方法，返回</a:t>
            </a:r>
            <a:r>
              <a:rPr lang="en-US" altLang="zh-CN" dirty="0"/>
              <a:t>A</a:t>
            </a:r>
            <a:r>
              <a:rPr lang="zh-CN" altLang="zh-CN" dirty="0"/>
              <a:t>的实例对象。当</a:t>
            </a:r>
            <a:r>
              <a:rPr lang="en-US" altLang="zh-CN" dirty="0"/>
              <a:t>A</a:t>
            </a:r>
            <a:r>
              <a:rPr lang="zh-CN" altLang="zh-CN" dirty="0"/>
              <a:t>的构造函数改变，只需要改变</a:t>
            </a:r>
            <a:r>
              <a:rPr lang="en-US" altLang="zh-CN" dirty="0" err="1">
                <a:highlight>
                  <a:srgbClr val="FFFF00"/>
                </a:highlight>
              </a:rPr>
              <a:t>get_A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好处：解耦。封装代码，</a:t>
            </a:r>
            <a:r>
              <a:rPr lang="zh-CN" altLang="zh-CN" dirty="0">
                <a:highlight>
                  <a:srgbClr val="FFFF00"/>
                </a:highlight>
              </a:rPr>
              <a:t>避免实例代码散落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结果：除非</a:t>
            </a:r>
            <a:r>
              <a:rPr lang="en-US" altLang="zh-CN" dirty="0"/>
              <a:t>A</a:t>
            </a:r>
            <a:r>
              <a:rPr lang="zh-CN" altLang="zh-CN" dirty="0"/>
              <a:t>的构造函数发生改变。</a:t>
            </a:r>
            <a:r>
              <a:rPr lang="en-US" altLang="zh-CN" dirty="0"/>
              <a:t>A</a:t>
            </a:r>
            <a:r>
              <a:rPr lang="zh-CN" altLang="zh-CN" dirty="0"/>
              <a:t>的一般行为函数通常不会改变，行为通常使用类的属性，很少传入参数。</a:t>
            </a: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r>
              <a:rPr lang="zh-CN" altLang="zh-CN" dirty="0"/>
              <a:t>观察者模式：用的很多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619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别名：发布模式</a:t>
            </a:r>
            <a:r>
              <a:rPr lang="en-US" altLang="zh-CN" dirty="0"/>
              <a:t>publish </a:t>
            </a:r>
            <a:r>
              <a:rPr lang="zh-CN" altLang="zh-CN" dirty="0"/>
              <a:t>订阅模式</a:t>
            </a:r>
            <a:r>
              <a:rPr lang="en-US" altLang="zh-CN" dirty="0"/>
              <a:t>subscribe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目的：目标的状态发生改变时，</a:t>
            </a:r>
            <a:r>
              <a:rPr lang="zh-CN" altLang="zh-CN" dirty="0">
                <a:highlight>
                  <a:srgbClr val="FFFF00"/>
                </a:highlight>
              </a:rPr>
              <a:t>主动告知</a:t>
            </a:r>
            <a:r>
              <a:rPr lang="zh-CN" altLang="zh-CN" dirty="0"/>
              <a:t>观察者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场景：消息交换。消息队列。多级触发：温度传感器，火警。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正常解决方案：绑定两个类</a:t>
            </a:r>
            <a:r>
              <a:rPr lang="en-US" altLang="zh-CN" dirty="0"/>
              <a:t>-&gt;</a:t>
            </a:r>
            <a:r>
              <a:rPr lang="zh-CN" altLang="zh-CN" dirty="0"/>
              <a:t>解耦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构成：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目标</a:t>
            </a:r>
            <a:r>
              <a:rPr lang="en-US" altLang="zh-CN" dirty="0"/>
              <a:t>subject</a:t>
            </a:r>
            <a:r>
              <a:rPr lang="zh-CN" altLang="zh-CN" dirty="0"/>
              <a:t>：数据结构，常用</a:t>
            </a:r>
            <a:r>
              <a:rPr lang="en-US" altLang="zh-CN" dirty="0">
                <a:highlight>
                  <a:srgbClr val="FFFF00"/>
                </a:highlight>
              </a:rPr>
              <a:t>list</a:t>
            </a:r>
            <a:r>
              <a:rPr lang="zh-CN" altLang="zh-CN" dirty="0"/>
              <a:t>，保存所有的观察者。函数</a:t>
            </a:r>
            <a:r>
              <a:rPr lang="en-US" altLang="zh-CN" dirty="0">
                <a:highlight>
                  <a:srgbClr val="FFFF00"/>
                </a:highlight>
              </a:rPr>
              <a:t>notify</a:t>
            </a:r>
            <a:r>
              <a:rPr lang="zh-CN" altLang="zh-CN" dirty="0"/>
              <a:t>通知，</a:t>
            </a:r>
            <a:r>
              <a:rPr lang="zh-CN" altLang="zh-CN" dirty="0">
                <a:highlight>
                  <a:srgbClr val="FFFF00"/>
                </a:highlight>
              </a:rPr>
              <a:t>调用观察者的一个方法</a:t>
            </a:r>
            <a:r>
              <a:rPr lang="en-US" altLang="zh-CN" dirty="0">
                <a:highlight>
                  <a:srgbClr val="FFFF00"/>
                </a:highlight>
              </a:rPr>
              <a:t>update</a:t>
            </a:r>
            <a:r>
              <a:rPr lang="zh-CN" altLang="zh-CN" dirty="0"/>
              <a:t>。函数</a:t>
            </a:r>
            <a:r>
              <a:rPr lang="en-US" altLang="zh-CN" dirty="0" err="1">
                <a:highlight>
                  <a:srgbClr val="FFFF00"/>
                </a:highlight>
              </a:rPr>
              <a:t>add_obs</a:t>
            </a:r>
            <a:r>
              <a:rPr lang="zh-CN" altLang="zh-CN" dirty="0"/>
              <a:t>添加观察者。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观察者</a:t>
            </a:r>
            <a:r>
              <a:rPr lang="en-US" altLang="zh-CN" dirty="0"/>
              <a:t>observer</a:t>
            </a:r>
            <a:r>
              <a:rPr lang="zh-CN" altLang="zh-CN" dirty="0"/>
              <a:t>：函数更新</a:t>
            </a:r>
            <a:r>
              <a:rPr lang="en-US" altLang="zh-CN" dirty="0"/>
              <a:t>update</a:t>
            </a:r>
            <a:r>
              <a:rPr lang="zh-CN" altLang="zh-CN" dirty="0"/>
              <a:t>，有参数，可以</a:t>
            </a:r>
            <a:r>
              <a:rPr lang="zh-CN" altLang="zh-CN" dirty="0">
                <a:highlight>
                  <a:srgbClr val="FFFF00"/>
                </a:highlight>
              </a:rPr>
              <a:t>传入目标改变的状态</a:t>
            </a:r>
            <a:r>
              <a:rPr lang="zh-CN" altLang="zh-CN" dirty="0"/>
              <a:t>。没有必要保存股票，只需要目标提供股票信息。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优点：目标和观察者之间抽象耦合；单一职责：</a:t>
            </a:r>
            <a:r>
              <a:rPr lang="en-US" altLang="zh-CN" dirty="0"/>
              <a:t>update</a:t>
            </a:r>
            <a:r>
              <a:rPr lang="zh-CN" altLang="zh-CN" dirty="0"/>
              <a:t>；方便地实现广播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缺点：效率不高。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210</TotalTime>
  <Words>386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Times New Roman</vt:lpstr>
      <vt:lpstr>李泽宇的默认主题</vt:lpstr>
      <vt:lpstr>PowerPoint 演示文稿</vt:lpstr>
      <vt:lpstr>工厂模式（Factory）:创建对象的一种方式</vt:lpstr>
      <vt:lpstr>观察者模式：用的很多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9</cp:revision>
  <dcterms:created xsi:type="dcterms:W3CDTF">2019-10-23T14:48:47Z</dcterms:created>
  <dcterms:modified xsi:type="dcterms:W3CDTF">2019-11-11T13:43:18Z</dcterms:modified>
</cp:coreProperties>
</file>