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11D0-88B8-4AFB-969C-9968A552E82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02E26-3723-4F9E-9EDA-9AE15B99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2471" cy="28308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2680EA-F003-407F-84BC-558ABBBC81B7}"/>
              </a:ext>
            </a:extLst>
          </p:cNvPr>
          <p:cNvSpPr txBox="1"/>
          <p:nvPr/>
        </p:nvSpPr>
        <p:spPr>
          <a:xfrm>
            <a:off x="2748862" y="3380811"/>
            <a:ext cx="768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Week8 python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42DA3-32A8-41A8-A8A4-3C2DDF6E7496}"/>
              </a:ext>
            </a:extLst>
          </p:cNvPr>
          <p:cNvSpPr txBox="1"/>
          <p:nvPr/>
        </p:nvSpPr>
        <p:spPr>
          <a:xfrm>
            <a:off x="9137871" y="4919008"/>
            <a:ext cx="305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李泽宇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1708 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lzy273551932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24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2019/10/27</a:t>
            </a:r>
          </a:p>
        </p:txBody>
      </p:sp>
    </p:spTree>
    <p:extLst>
      <p:ext uri="{BB962C8B-B14F-4D97-AF65-F5344CB8AC3E}">
        <p14:creationId xmlns:p14="http://schemas.microsoft.com/office/powerpoint/2010/main" val="10101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72FE8-8649-47DC-B078-D55DCC6A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1DDA0-4508-423E-AB2A-F373A289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词是节点，边代表词语之间的关系。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发现词语之间的关系，哪些词经常出现</a:t>
            </a:r>
            <a:endParaRPr lang="en-US" altLang="zh-CN" dirty="0"/>
          </a:p>
          <a:p>
            <a:r>
              <a:rPr lang="zh-CN" altLang="en-US" dirty="0"/>
              <a:t>发现网络模式</a:t>
            </a:r>
          </a:p>
        </p:txBody>
      </p:sp>
    </p:spTree>
    <p:extLst>
      <p:ext uri="{BB962C8B-B14F-4D97-AF65-F5344CB8AC3E}">
        <p14:creationId xmlns:p14="http://schemas.microsoft.com/office/powerpoint/2010/main" val="122033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1E081-AF44-4C6C-B35D-2C766FD4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0D97A-E30C-4B75-A9C6-3EB30252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Networkx</a:t>
            </a:r>
            <a:r>
              <a:rPr lang="zh-CN" altLang="en-US" dirty="0"/>
              <a:t>库简介（生成节点、生成边、添加修改属性、可视化、社团发现）</a:t>
            </a:r>
            <a:endParaRPr lang="en-US" altLang="zh-CN" dirty="0"/>
          </a:p>
          <a:p>
            <a:r>
              <a:rPr lang="zh-CN" altLang="en-US" dirty="0"/>
              <a:t>衡量节点重要性的几种算法</a:t>
            </a:r>
            <a:endParaRPr lang="en-US" altLang="zh-CN" dirty="0"/>
          </a:p>
          <a:p>
            <a:r>
              <a:rPr lang="zh-CN" altLang="en-US" dirty="0"/>
              <a:t>图嵌入（随机游走）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类及类内变量的作用域</a:t>
            </a:r>
            <a:endParaRPr lang="en-US" altLang="zh-CN" dirty="0"/>
          </a:p>
          <a:p>
            <a:r>
              <a:rPr lang="zh-CN" altLang="en-US" dirty="0"/>
              <a:t>绘网络图软件</a:t>
            </a:r>
            <a:r>
              <a:rPr lang="en-US" altLang="zh-CN" dirty="0" err="1"/>
              <a:t>gephi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中的可哈希和不可哈希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06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A910-1200-48B8-90C3-3A16EF6E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A3E816-7C94-404E-9EDD-01269183B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92" y="0"/>
            <a:ext cx="9134061" cy="68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E759-65C6-4017-BB58-5B16D0EC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欢迎扫码，直播反馈，提供意见！！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8701C-B370-44BC-A997-19C22FC3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43843884"/>
      </p:ext>
    </p:extLst>
  </p:cSld>
  <p:clrMapOvr>
    <a:masterClrMapping/>
  </p:clrMapOvr>
</p:sld>
</file>

<file path=ppt/theme/theme1.xml><?xml version="1.0" encoding="utf-8"?>
<a:theme xmlns:a="http://schemas.openxmlformats.org/drawingml/2006/main" name="李泽宇的默认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李泽宇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李泽宇的默认主题" id="{28C66ACD-04F9-4654-B914-C9A57A09D89B}" vid="{86633B1F-494B-463E-BFDD-C0A5610096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李泽宇的默认主题</Template>
  <TotalTime>200</TotalTime>
  <Words>106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Times New Roman</vt:lpstr>
      <vt:lpstr>李泽宇的默认主题</vt:lpstr>
      <vt:lpstr>PowerPoint 演示文稿</vt:lpstr>
      <vt:lpstr>PowerPoint 演示文稿</vt:lpstr>
      <vt:lpstr>内容</vt:lpstr>
      <vt:lpstr>PowerPoint 演示文稿</vt:lpstr>
      <vt:lpstr>欢迎扫码，直播反馈，提供意见！！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李泽宇</dc:creator>
  <cp:lastModifiedBy>李泽宇</cp:lastModifiedBy>
  <cp:revision>6</cp:revision>
  <dcterms:created xsi:type="dcterms:W3CDTF">2019-10-23T14:48:47Z</dcterms:created>
  <dcterms:modified xsi:type="dcterms:W3CDTF">2019-10-27T09:25:32Z</dcterms:modified>
</cp:coreProperties>
</file>