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3" r:id="rId2"/>
    <p:sldId id="294" r:id="rId3"/>
    <p:sldId id="359" r:id="rId4"/>
    <p:sldId id="358" r:id="rId5"/>
    <p:sldId id="351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8"/>
    <p:restoredTop sz="93632" autoAdjust="0"/>
  </p:normalViewPr>
  <p:slideViewPr>
    <p:cSldViewPr>
      <p:cViewPr varScale="1">
        <p:scale>
          <a:sx n="66" d="100"/>
          <a:sy n="66" d="100"/>
        </p:scale>
        <p:origin x="9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D7A7E-734A-4446-B4BD-1DB81E12C04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0E0A3-9BF8-4DB2-8CB8-4256C0A8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2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273-A31F-064F-BDBA-FFA3CB077CA7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A114-B7BA-CB4D-9A5E-107A589997D9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C93B-9A04-C24B-B37C-6D4339575554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8CC5-2589-A24B-845A-801FD6ECD821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0039-74C7-0B4C-A7E6-998AF3AD1C82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FE3-79D0-C146-9098-EF24AAF5758C}" type="datetime1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5C03-3D59-784D-BF4F-87576264B46A}" type="datetime1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E9BD-F1BA-F049-95B5-DF34BF493281}" type="datetime1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73CC-386B-6542-8880-9AACCBA58AD4}" type="datetime1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366-78D0-3E49-8834-BB8557AF8BF9}" type="datetime1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89C8-3F3B-0549-8E11-7F61268C5517}" type="datetime1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C855-7E69-434F-9A9C-928E1A703581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C078-77ED-423B-B670-199B4CE4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280" y="1181235"/>
            <a:ext cx="8001000" cy="1470025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 601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97BF-CD46-7543-9379-DAE31FF9C87B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3927" y="2921896"/>
            <a:ext cx="6085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Big Data, MapReduce, and Hadoop </a:t>
            </a:r>
            <a:endParaRPr lang="en-US" sz="3200" dirty="0">
              <a:effectLst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4271505"/>
            <a:ext cx="81534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tx1"/>
                </a:solidFill>
              </a:rPr>
              <a:t>Chris Teplovs (cteplovs@umich.edu)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Lead Developer, Digital Innovation Greenhouse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Adjunct Lecturer, School of Information</a:t>
            </a:r>
          </a:p>
          <a:p>
            <a:endParaRPr lang="en-US" sz="240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362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&amp; Homework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4, </a:t>
            </a:r>
            <a:r>
              <a:rPr lang="en-US" dirty="0" smtClean="0"/>
              <a:t>Homework </a:t>
            </a:r>
            <a:r>
              <a:rPr lang="en-US" dirty="0" smtClean="0"/>
              <a:t>4: SQL</a:t>
            </a:r>
            <a:endParaRPr lang="en-US" dirty="0"/>
          </a:p>
          <a:p>
            <a:r>
              <a:rPr lang="en-US" dirty="0" smtClean="0"/>
              <a:t>Solution sets coming soon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13D-CF60-9A4E-A43C-B2D03B9D5076}" type="datetime1">
              <a:rPr lang="en-US" smtClean="0"/>
              <a:t>10/7/16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Lab 5: Optional, in that only the top 4 lab assignments will be considered</a:t>
            </a:r>
          </a:p>
          <a:p>
            <a:pPr lvl="1"/>
            <a:r>
              <a:rPr lang="en-US" dirty="0" smtClean="0"/>
              <a:t>In any case, it’s relatively short (easy?) once you get into the MapReduce mindset</a:t>
            </a:r>
          </a:p>
          <a:p>
            <a:pPr lvl="1"/>
            <a:r>
              <a:rPr lang="en-US" dirty="0" smtClean="0"/>
              <a:t>Due Next Friday, 1pm</a:t>
            </a:r>
          </a:p>
          <a:p>
            <a:r>
              <a:rPr lang="en-US" dirty="0" smtClean="0"/>
              <a:t>Homework 5: Bonus! Up to 10% of your course grade and a great way to experience Hadoop and Pig BUT:</a:t>
            </a:r>
          </a:p>
          <a:p>
            <a:pPr lvl="1"/>
            <a:r>
              <a:rPr lang="en-US" dirty="0" smtClean="0"/>
              <a:t>It’s not easy</a:t>
            </a:r>
          </a:p>
          <a:p>
            <a:pPr lvl="1"/>
            <a:r>
              <a:rPr lang="en-US" dirty="0" smtClean="0"/>
              <a:t>Due last day of SI601 (</a:t>
            </a:r>
            <a:r>
              <a:rPr lang="en-US" smtClean="0"/>
              <a:t>October 21), 1pm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8CC5-2589-A24B-845A-801FD6ECD821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b="1" dirty="0" smtClean="0"/>
              <a:t>October 12</a:t>
            </a:r>
            <a:r>
              <a:rPr lang="en-US" b="1" baseline="30000" dirty="0" smtClean="0"/>
              <a:t>th</a:t>
            </a:r>
            <a:r>
              <a:rPr lang="en-US" dirty="0" smtClean="0"/>
              <a:t>, my office hours will be from </a:t>
            </a:r>
            <a:r>
              <a:rPr lang="en-US" b="1" dirty="0" smtClean="0"/>
              <a:t>3pm to 5pm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8CC5-2589-A24B-845A-801FD6ECD821}" type="datetime1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 601 Data Manipulation: Class Schedule</a:t>
            </a:r>
            <a:br>
              <a:rPr lang="en-US" sz="3600" dirty="0" smtClean="0"/>
            </a:br>
            <a:r>
              <a:rPr lang="en-US" sz="1600" dirty="0" smtClean="0"/>
              <a:t>(Some details may change)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4C4-1A73-FF4E-9BAB-84ABFB61BC46}" type="datetime1">
              <a:rPr lang="en-US" smtClean="0"/>
              <a:t>10/7/16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53601"/>
              </p:ext>
            </p:extLst>
          </p:nvPr>
        </p:nvGraphicFramePr>
        <p:xfrm>
          <a:off x="533400" y="1295400"/>
          <a:ext cx="8001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267200"/>
                <a:gridCol w="2819400"/>
              </a:tblGrid>
              <a:tr h="593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Assignments Due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(before start of class)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Sep 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Course introduction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Basics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with Python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Instal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l software as described in welcome email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Processing and Pattern Extraction </a:t>
                      </a:r>
                      <a:br>
                        <a:rPr lang="en-US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with Regular Expressions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Homework 1, Lab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Sep 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Fetching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 Parsing Web content:</a:t>
                      </a:r>
                    </a:p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HTML, JSON, XML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Homework 2, Lab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1-page Project Proposal Due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Sep 30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Fetching data from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Large Online Services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Querying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data in a SQL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Homework 3, Lab 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90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Large-scale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data manipulation</a:t>
                      </a:r>
                    </a:p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with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and Hadoop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Homework 4, Lab 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Advanced</a:t>
                      </a:r>
                      <a:r>
                        <a:rPr lang="en-US" i="0" baseline="0" dirty="0" smtClean="0">
                          <a:solidFill>
                            <a:schemeClr val="tx1"/>
                          </a:solidFill>
                        </a:rPr>
                        <a:t> topics: learning analytics, </a:t>
                      </a:r>
                      <a:r>
                        <a:rPr lang="en-US" i="0" baseline="0" smtClean="0">
                          <a:solidFill>
                            <a:schemeClr val="tx1"/>
                          </a:solidFill>
                        </a:rPr>
                        <a:t>synthetic data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Homework 5, Lab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2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Course Review, Final project presentations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report due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Class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'Big data' and its manipulation challenges </a:t>
            </a:r>
            <a:endParaRPr lang="en-US" dirty="0"/>
          </a:p>
          <a:p>
            <a:r>
              <a:rPr lang="en-US" dirty="0"/>
              <a:t>How the MapReduce framework can help with big data manipulation problems </a:t>
            </a:r>
            <a:endParaRPr lang="en-US" dirty="0"/>
          </a:p>
          <a:p>
            <a:r>
              <a:rPr lang="en-US" dirty="0"/>
              <a:t>Step-level MapReduce programming – </a:t>
            </a:r>
            <a:r>
              <a:rPr lang="en-US" dirty="0" err="1"/>
              <a:t>MRJob</a:t>
            </a:r>
            <a:r>
              <a:rPr lang="en-US" dirty="0"/>
              <a:t> in Python </a:t>
            </a:r>
            <a:endParaRPr lang="en-US" dirty="0"/>
          </a:p>
          <a:p>
            <a:r>
              <a:rPr lang="en-US" dirty="0"/>
              <a:t>The Hadoop ecosystem</a:t>
            </a:r>
            <a:br>
              <a:rPr lang="en-US" dirty="0"/>
            </a:br>
            <a:r>
              <a:rPr lang="en-US" dirty="0"/>
              <a:t>– Hadoop Distributed File System (HDFS) – Hardware Architecture </a:t>
            </a:r>
            <a:endParaRPr lang="en-US" dirty="0"/>
          </a:p>
          <a:p>
            <a:r>
              <a:rPr lang="en-US" dirty="0"/>
              <a:t>Table-level MapReduce programming - Pig </a:t>
            </a:r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2016 Chris Teplovs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6F68-C44A-5A48-9674-BB03CDC87A54}" type="datetime1">
              <a:rPr lang="en-US" smtClean="0"/>
              <a:t>10/7/16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335</Words>
  <Application>Microsoft Macintosh PowerPoint</Application>
  <PresentationFormat>On-screen Show (4:3)</PresentationFormat>
  <Paragraphs>74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 SI 601</vt:lpstr>
      <vt:lpstr>Lab &amp; Homework Update</vt:lpstr>
      <vt:lpstr>This week’s assignments</vt:lpstr>
      <vt:lpstr>Office Hours Change</vt:lpstr>
      <vt:lpstr>SI 601 Data Manipulation: Class Schedule (Some details may change) </vt:lpstr>
      <vt:lpstr>Today's Class Roadmap</vt:lpstr>
    </vt:vector>
  </TitlesOfParts>
  <Company>Hewlett-Packard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Kevyn Collins-Thompson</dc:creator>
  <cp:lastModifiedBy>Microsoft Office User</cp:lastModifiedBy>
  <cp:revision>139</cp:revision>
  <cp:lastPrinted>2016-09-30T04:31:44Z</cp:lastPrinted>
  <dcterms:created xsi:type="dcterms:W3CDTF">2013-04-27T17:32:26Z</dcterms:created>
  <dcterms:modified xsi:type="dcterms:W3CDTF">2016-10-07T14:21:02Z</dcterms:modified>
</cp:coreProperties>
</file>