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5"/>
  </p:notesMasterIdLst>
  <p:handoutMasterIdLst>
    <p:handoutMasterId r:id="rId26"/>
  </p:handoutMasterIdLst>
  <p:sldIdLst>
    <p:sldId id="3297" r:id="rId2"/>
    <p:sldId id="3290" r:id="rId3"/>
    <p:sldId id="3291" r:id="rId4"/>
    <p:sldId id="3176" r:id="rId5"/>
    <p:sldId id="3302" r:id="rId6"/>
    <p:sldId id="3178" r:id="rId7"/>
    <p:sldId id="3313" r:id="rId8"/>
    <p:sldId id="3317" r:id="rId9"/>
    <p:sldId id="3321" r:id="rId10"/>
    <p:sldId id="3322" r:id="rId11"/>
    <p:sldId id="3307" r:id="rId12"/>
    <p:sldId id="3311" r:id="rId13"/>
    <p:sldId id="3312" r:id="rId14"/>
    <p:sldId id="3310" r:id="rId15"/>
    <p:sldId id="3314" r:id="rId16"/>
    <p:sldId id="3315" r:id="rId17"/>
    <p:sldId id="3316" r:id="rId18"/>
    <p:sldId id="3318" r:id="rId19"/>
    <p:sldId id="3319" r:id="rId20"/>
    <p:sldId id="3320" r:id="rId21"/>
    <p:sldId id="3304" r:id="rId22"/>
    <p:sldId id="3193" r:id="rId23"/>
    <p:sldId id="3301" r:id="rId24"/>
  </p:sldIdLst>
  <p:sldSz cx="12858750" cy="7232650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2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904"/>
    <a:srgbClr val="BD8769"/>
    <a:srgbClr val="223D5E"/>
    <a:srgbClr val="EC206C"/>
    <a:srgbClr val="BC148E"/>
    <a:srgbClr val="0A1A3B"/>
    <a:srgbClr val="CE000D"/>
    <a:srgbClr val="FE67BE"/>
    <a:srgbClr val="84004C"/>
    <a:srgbClr val="8B2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14" autoAdjust="0"/>
    <p:restoredTop sz="96059" autoAdjust="0"/>
  </p:normalViewPr>
  <p:slideViewPr>
    <p:cSldViewPr>
      <p:cViewPr varScale="1">
        <p:scale>
          <a:sx n="104" d="100"/>
          <a:sy n="104" d="100"/>
        </p:scale>
        <p:origin x="1272" y="102"/>
      </p:cViewPr>
      <p:guideLst>
        <p:guide orient="horz" pos="1552"/>
        <p:guide pos="4050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1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47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5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122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16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673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7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12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70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1994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59"/>
          <p:cNvSpPr>
            <a:spLocks noChangeArrowheads="1"/>
          </p:cNvSpPr>
          <p:nvPr/>
        </p:nvSpPr>
        <p:spPr bwMode="auto">
          <a:xfrm>
            <a:off x="3554613" y="4002945"/>
            <a:ext cx="574952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600" spc="600" dirty="0">
                <a:solidFill>
                  <a:schemeClr val="accent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Arial" panose="020B0604020202020204" pitchFamily="34" charset="0"/>
              </a:rPr>
              <a:t>转正述职报告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902911" y="1278389"/>
            <a:ext cx="1299902" cy="1902851"/>
            <a:chOff x="5948797" y="2324705"/>
            <a:chExt cx="1064902" cy="1558848"/>
          </a:xfrm>
          <a:effectLst>
            <a:outerShdw blurRad="317500" dist="190500" dir="1500000" algn="ctr" rotWithShape="0">
              <a:srgbClr val="000000">
                <a:alpha val="40000"/>
              </a:srgbClr>
            </a:outerShdw>
          </a:effectLst>
        </p:grpSpPr>
        <p:sp>
          <p:nvSpPr>
            <p:cNvPr id="3" name="圆角矩形 2"/>
            <p:cNvSpPr/>
            <p:nvPr/>
          </p:nvSpPr>
          <p:spPr>
            <a:xfrm rot="2700000">
              <a:off x="5948797" y="2324705"/>
              <a:ext cx="1064902" cy="1064902"/>
            </a:xfrm>
            <a:prstGeom prst="roundRect">
              <a:avLst/>
            </a:prstGeom>
            <a:solidFill>
              <a:schemeClr val="accent1"/>
            </a:solidFill>
            <a:ln w="285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948797" y="2818651"/>
              <a:ext cx="1064902" cy="1064902"/>
              <a:chOff x="5709096" y="3409197"/>
              <a:chExt cx="1009740" cy="1009740"/>
            </a:xfr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圆角矩形 47"/>
              <p:cNvSpPr/>
              <p:nvPr/>
            </p:nvSpPr>
            <p:spPr>
              <a:xfrm rot="2700000">
                <a:off x="5709096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29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2700000">
                <a:off x="5709096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793934" y="1881339"/>
            <a:ext cx="1299902" cy="1806994"/>
            <a:chOff x="4221087" y="2818651"/>
            <a:chExt cx="1064902" cy="1480321"/>
          </a:xfrm>
          <a:effectLst>
            <a:outerShdw blurRad="317500" dist="190500" dir="1500000" algn="ctr" rotWithShape="0">
              <a:srgbClr val="000000">
                <a:alpha val="40000"/>
              </a:srgbClr>
            </a:outerShdw>
          </a:effectLst>
        </p:grpSpPr>
        <p:sp>
          <p:nvSpPr>
            <p:cNvPr id="4" name="圆角矩形 3"/>
            <p:cNvSpPr/>
            <p:nvPr/>
          </p:nvSpPr>
          <p:spPr>
            <a:xfrm rot="2700000">
              <a:off x="4221087" y="3234070"/>
              <a:ext cx="1064902" cy="1064902"/>
            </a:xfrm>
            <a:prstGeom prst="roundRect">
              <a:avLst/>
            </a:prstGeom>
            <a:solidFill>
              <a:schemeClr val="accent2"/>
            </a:soli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221087" y="2818651"/>
              <a:ext cx="1064902" cy="1064902"/>
              <a:chOff x="4070881" y="3409197"/>
              <a:chExt cx="1009740" cy="1009740"/>
            </a:xfr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圆角矩形 56"/>
              <p:cNvSpPr/>
              <p:nvPr/>
            </p:nvSpPr>
            <p:spPr>
              <a:xfrm rot="2700000">
                <a:off x="4070881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29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 rot="2700000">
                <a:off x="4070881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9011889" y="1881340"/>
            <a:ext cx="1299902" cy="1806993"/>
            <a:chOff x="7676508" y="2818651"/>
            <a:chExt cx="1064902" cy="1480320"/>
          </a:xfrm>
          <a:effectLst>
            <a:outerShdw blurRad="317500" dist="190500" dir="1500000" algn="ctr" rotWithShape="0">
              <a:srgbClr val="000000">
                <a:alpha val="40000"/>
              </a:srgbClr>
            </a:outerShdw>
          </a:effectLst>
        </p:grpSpPr>
        <p:sp>
          <p:nvSpPr>
            <p:cNvPr id="5" name="圆角矩形 4"/>
            <p:cNvSpPr/>
            <p:nvPr/>
          </p:nvSpPr>
          <p:spPr>
            <a:xfrm rot="2700000">
              <a:off x="7676508" y="3234069"/>
              <a:ext cx="1064902" cy="1064902"/>
            </a:xfrm>
            <a:prstGeom prst="roundRect">
              <a:avLst/>
            </a:prstGeom>
            <a:solidFill>
              <a:schemeClr val="accent2"/>
            </a:solidFill>
            <a:ln w="285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676508" y="2818651"/>
              <a:ext cx="1064902" cy="1064902"/>
              <a:chOff x="7347311" y="3409197"/>
              <a:chExt cx="1009740" cy="1009740"/>
            </a:xfr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0" name="圆角矩形 59"/>
              <p:cNvSpPr/>
              <p:nvPr/>
            </p:nvSpPr>
            <p:spPr>
              <a:xfrm rot="2700000">
                <a:off x="7347311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29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 rot="2700000">
                <a:off x="7347311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2684959" y="1278395"/>
            <a:ext cx="1299902" cy="1902847"/>
            <a:chOff x="2493377" y="2324708"/>
            <a:chExt cx="1064902" cy="1558845"/>
          </a:xfrm>
          <a:effectLst>
            <a:outerShdw blurRad="317500" dist="190500" dir="1500000" algn="ctr" rotWithShape="0">
              <a:srgbClr val="000000">
                <a:alpha val="40000"/>
              </a:srgbClr>
            </a:outerShdw>
          </a:effectLst>
        </p:grpSpPr>
        <p:sp>
          <p:nvSpPr>
            <p:cNvPr id="2" name="圆角矩形 1"/>
            <p:cNvSpPr/>
            <p:nvPr/>
          </p:nvSpPr>
          <p:spPr>
            <a:xfrm rot="2700000">
              <a:off x="2493377" y="2324708"/>
              <a:ext cx="1064902" cy="1064902"/>
            </a:xfrm>
            <a:prstGeom prst="roundRect">
              <a:avLst/>
            </a:prstGeom>
            <a:solidFill>
              <a:schemeClr val="accent1"/>
            </a:solidFill>
            <a:ln w="285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93377" y="2818651"/>
              <a:ext cx="1064902" cy="1064902"/>
              <a:chOff x="2432666" y="3409197"/>
              <a:chExt cx="1009740" cy="1009740"/>
            </a:xfr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圆角矩形 53"/>
              <p:cNvSpPr/>
              <p:nvPr/>
            </p:nvSpPr>
            <p:spPr>
              <a:xfrm rot="2700000">
                <a:off x="2432666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29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2700000">
                <a:off x="2432666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6" name="MH_Others_1"/>
          <p:cNvSpPr txBox="1"/>
          <p:nvPr>
            <p:custDataLst>
              <p:tags r:id="rId1"/>
            </p:custDataLst>
          </p:nvPr>
        </p:nvSpPr>
        <p:spPr>
          <a:xfrm rot="16200000">
            <a:off x="2575648" y="1791569"/>
            <a:ext cx="1502969" cy="1239458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MH_Others_1"/>
          <p:cNvSpPr txBox="1"/>
          <p:nvPr>
            <p:custDataLst>
              <p:tags r:id="rId2"/>
            </p:custDataLst>
          </p:nvPr>
        </p:nvSpPr>
        <p:spPr>
          <a:xfrm rot="16200000">
            <a:off x="4718090" y="1791569"/>
            <a:ext cx="1502969" cy="1239458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zh-CN" altLang="en-US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MH_Others_1"/>
          <p:cNvSpPr txBox="1"/>
          <p:nvPr>
            <p:custDataLst>
              <p:tags r:id="rId3"/>
            </p:custDataLst>
          </p:nvPr>
        </p:nvSpPr>
        <p:spPr>
          <a:xfrm rot="16200000">
            <a:off x="6815427" y="1791569"/>
            <a:ext cx="1502969" cy="1239458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MH_Others_1"/>
          <p:cNvSpPr txBox="1"/>
          <p:nvPr>
            <p:custDataLst>
              <p:tags r:id="rId4"/>
            </p:custDataLst>
          </p:nvPr>
        </p:nvSpPr>
        <p:spPr>
          <a:xfrm rot="16200000">
            <a:off x="9082525" y="1791569"/>
            <a:ext cx="1231106" cy="1239458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endParaRPr lang="zh-CN" altLang="en-US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矩形 259">
            <a:extLst>
              <a:ext uri="{FF2B5EF4-FFF2-40B4-BE49-F238E27FC236}">
                <a16:creationId xmlns:a16="http://schemas.microsoft.com/office/drawing/2014/main" id="{F3EE103D-F877-463A-9107-392BB8A16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613" y="5064036"/>
            <a:ext cx="57495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on employment confirmation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7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117C4-21F2-4050-884D-16D7E426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045E70-A91A-4372-A452-A0AF036F0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1149350"/>
            <a:ext cx="99345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0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">
            <a:extLst>
              <a:ext uri="{FF2B5EF4-FFF2-40B4-BE49-F238E27FC236}">
                <a16:creationId xmlns:a16="http://schemas.microsoft.com/office/drawing/2014/main" id="{C43C209B-50A8-4561-87EB-663202737C76}"/>
              </a:ext>
            </a:extLst>
          </p:cNvPr>
          <p:cNvSpPr txBox="1"/>
          <p:nvPr/>
        </p:nvSpPr>
        <p:spPr>
          <a:xfrm>
            <a:off x="4809195" y="231949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监测报告</a:t>
            </a:r>
            <a:endParaRPr lang="en-US" altLang="zh-CN" sz="24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0BCE6E-0954-40F9-9DD0-BFEC8444E6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07" y="1044541"/>
            <a:ext cx="6257936" cy="61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4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">
            <a:extLst>
              <a:ext uri="{FF2B5EF4-FFF2-40B4-BE49-F238E27FC236}">
                <a16:creationId xmlns:a16="http://schemas.microsoft.com/office/drawing/2014/main" id="{C43C209B-50A8-4561-87EB-663202737C76}"/>
              </a:ext>
            </a:extLst>
          </p:cNvPr>
          <p:cNvSpPr txBox="1"/>
          <p:nvPr/>
        </p:nvSpPr>
        <p:spPr>
          <a:xfrm>
            <a:off x="4809195" y="231949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监测报告下载</a:t>
            </a:r>
            <a:endParaRPr lang="en-US" altLang="zh-CN" sz="24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968D06-C42F-484C-94B2-E70A10024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07" y="1240061"/>
            <a:ext cx="8676158" cy="51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93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">
            <a:extLst>
              <a:ext uri="{FF2B5EF4-FFF2-40B4-BE49-F238E27FC236}">
                <a16:creationId xmlns:a16="http://schemas.microsoft.com/office/drawing/2014/main" id="{C43C209B-50A8-4561-87EB-663202737C76}"/>
              </a:ext>
            </a:extLst>
          </p:cNvPr>
          <p:cNvSpPr txBox="1"/>
          <p:nvPr/>
        </p:nvSpPr>
        <p:spPr>
          <a:xfrm>
            <a:off x="4809195" y="231949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监测信息预测</a:t>
            </a:r>
            <a:endParaRPr lang="en-GB" altLang="zh-CN" b="1" dirty="0">
              <a:solidFill>
                <a:srgbClr val="92D050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53F988-2EAF-4EAE-8760-DF6C0F702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8" y="880021"/>
            <a:ext cx="12831222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08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">
            <a:extLst>
              <a:ext uri="{FF2B5EF4-FFF2-40B4-BE49-F238E27FC236}">
                <a16:creationId xmlns:a16="http://schemas.microsoft.com/office/drawing/2014/main" id="{C43C209B-50A8-4561-87EB-663202737C76}"/>
              </a:ext>
            </a:extLst>
          </p:cNvPr>
          <p:cNvSpPr txBox="1"/>
          <p:nvPr/>
        </p:nvSpPr>
        <p:spPr>
          <a:xfrm>
            <a:off x="4809195" y="231949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监测点预测信息</a:t>
            </a:r>
            <a:endParaRPr lang="en-GB" altLang="zh-CN" b="1" dirty="0">
              <a:solidFill>
                <a:srgbClr val="92D050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72E6CA-4E60-45E2-86B7-C9A762DC4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" y="880021"/>
            <a:ext cx="12858750" cy="650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5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5B3BC-6A9E-4C79-A679-F6137E14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19" y="880021"/>
            <a:ext cx="11090275" cy="1397000"/>
          </a:xfrm>
        </p:spPr>
        <p:txBody>
          <a:bodyPr/>
          <a:lstStyle/>
          <a:p>
            <a:r>
              <a:rPr lang="zh-CN" altLang="en-US" dirty="0"/>
              <a:t>测试记录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B6DCBA-8A76-424D-A93B-2E3ED2546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15" y="764046"/>
            <a:ext cx="8136904" cy="57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50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ED384-426A-41CF-96EE-839C032A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BDA98E-B670-4C85-87F1-6DF605557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12" y="0"/>
            <a:ext cx="7806126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88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07FDB-5C8D-41CE-A577-5F1822E9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D17DA4-5107-4003-A86D-73D600B1C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597025"/>
            <a:ext cx="8953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25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3D999-F06F-4DF6-983A-49657739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45B54E-9F2D-4F75-AF95-D2B07B49B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439862"/>
            <a:ext cx="85725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3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DB401-99A6-41CC-AAA1-BA26DA8A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869CB6-5E8F-4BF5-909B-76DCDC83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515937"/>
            <a:ext cx="104775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3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>
            <a:spLocks/>
          </p:cNvSpPr>
          <p:nvPr/>
        </p:nvSpPr>
        <p:spPr bwMode="auto">
          <a:xfrm>
            <a:off x="-28208" y="1485813"/>
            <a:ext cx="6129086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1"/>
            </p:custDataLst>
          </p:nvPr>
        </p:nvSpPr>
        <p:spPr>
          <a:xfrm>
            <a:off x="6655460" y="2104241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2"/>
            </p:custDataLst>
          </p:nvPr>
        </p:nvSpPr>
        <p:spPr>
          <a:xfrm>
            <a:off x="7360418" y="2053811"/>
            <a:ext cx="2466406" cy="55399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自我介绍</a:t>
            </a:r>
          </a:p>
        </p:txBody>
      </p:sp>
      <p:sp>
        <p:nvSpPr>
          <p:cNvPr id="22" name="MH_Number_2"/>
          <p:cNvSpPr/>
          <p:nvPr>
            <p:custDataLst>
              <p:tags r:id="rId3"/>
            </p:custDataLst>
          </p:nvPr>
        </p:nvSpPr>
        <p:spPr>
          <a:xfrm>
            <a:off x="6655460" y="2973710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4"/>
            </p:custDataLst>
          </p:nvPr>
        </p:nvSpPr>
        <p:spPr>
          <a:xfrm>
            <a:off x="7360418" y="2923281"/>
            <a:ext cx="2466406" cy="55399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3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工作成果</a:t>
            </a:r>
          </a:p>
        </p:txBody>
      </p:sp>
      <p:sp>
        <p:nvSpPr>
          <p:cNvPr id="24" name="MH_Number_3"/>
          <p:cNvSpPr/>
          <p:nvPr>
            <p:custDataLst>
              <p:tags r:id="rId5"/>
            </p:custDataLst>
          </p:nvPr>
        </p:nvSpPr>
        <p:spPr>
          <a:xfrm>
            <a:off x="6655460" y="3843178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6"/>
            </p:custDataLst>
          </p:nvPr>
        </p:nvSpPr>
        <p:spPr>
          <a:xfrm>
            <a:off x="7360418" y="3792749"/>
            <a:ext cx="2466406" cy="55399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3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个人总结</a:t>
            </a:r>
          </a:p>
        </p:txBody>
      </p:sp>
      <p:sp>
        <p:nvSpPr>
          <p:cNvPr id="18" name="MH_Others_1"/>
          <p:cNvSpPr txBox="1"/>
          <p:nvPr>
            <p:custDataLst>
              <p:tags r:id="rId7"/>
            </p:custDataLst>
          </p:nvPr>
        </p:nvSpPr>
        <p:spPr>
          <a:xfrm>
            <a:off x="2713367" y="1719134"/>
            <a:ext cx="1769715" cy="3794384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8"/>
            </p:custDataLst>
          </p:nvPr>
        </p:nvSpPr>
        <p:spPr>
          <a:xfrm rot="5400000">
            <a:off x="865734" y="3277772"/>
            <a:ext cx="3299115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10677613" y="1485813"/>
            <a:ext cx="2201063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4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000">
        <p14:doors dir="vert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F20D9-5C95-4CD4-8995-8B4DA2DD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139F64-2113-40E3-8057-D0A5028D2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316162"/>
            <a:ext cx="97536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91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/>
          </p:cNvSpPr>
          <p:nvPr/>
        </p:nvSpPr>
        <p:spPr bwMode="auto">
          <a:xfrm>
            <a:off x="-28207" y="1485813"/>
            <a:ext cx="5095364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10677613" y="1485813"/>
            <a:ext cx="2201063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150169" y="2698157"/>
            <a:ext cx="1826109" cy="18261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4306517" y="3088054"/>
            <a:ext cx="1513416" cy="104631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79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84259" y="3272656"/>
            <a:ext cx="3184233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个人总结</a:t>
            </a:r>
          </a:p>
        </p:txBody>
      </p:sp>
    </p:spTree>
    <p:extLst>
      <p:ext uri="{BB962C8B-B14F-4D97-AF65-F5344CB8AC3E}">
        <p14:creationId xmlns:p14="http://schemas.microsoft.com/office/powerpoint/2010/main" val="184851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/>
        </p:nvSpPr>
        <p:spPr bwMode="auto">
          <a:xfrm>
            <a:off x="5074369" y="3915453"/>
            <a:ext cx="2803768" cy="2797072"/>
          </a:xfrm>
          <a:custGeom>
            <a:avLst/>
            <a:gdLst>
              <a:gd name="T0" fmla="*/ 627 w 1256"/>
              <a:gd name="T1" fmla="*/ 0 h 1253"/>
              <a:gd name="T2" fmla="*/ 1256 w 1256"/>
              <a:gd name="T3" fmla="*/ 626 h 1253"/>
              <a:gd name="T4" fmla="*/ 627 w 1256"/>
              <a:gd name="T5" fmla="*/ 1253 h 1253"/>
              <a:gd name="T6" fmla="*/ 0 w 1256"/>
              <a:gd name="T7" fmla="*/ 626 h 1253"/>
              <a:gd name="T8" fmla="*/ 627 w 1256"/>
              <a:gd name="T9" fmla="*/ 0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6" h="1253">
                <a:moveTo>
                  <a:pt x="627" y="0"/>
                </a:moveTo>
                <a:lnTo>
                  <a:pt x="1256" y="626"/>
                </a:lnTo>
                <a:lnTo>
                  <a:pt x="627" y="1253"/>
                </a:lnTo>
                <a:lnTo>
                  <a:pt x="0" y="626"/>
                </a:lnTo>
                <a:lnTo>
                  <a:pt x="62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5761917" y="2252390"/>
            <a:ext cx="1424207" cy="1421975"/>
          </a:xfrm>
          <a:custGeom>
            <a:avLst/>
            <a:gdLst>
              <a:gd name="T0" fmla="*/ 319 w 638"/>
              <a:gd name="T1" fmla="*/ 0 h 637"/>
              <a:gd name="T2" fmla="*/ 638 w 638"/>
              <a:gd name="T3" fmla="*/ 319 h 637"/>
              <a:gd name="T4" fmla="*/ 319 w 638"/>
              <a:gd name="T5" fmla="*/ 637 h 637"/>
              <a:gd name="T6" fmla="*/ 0 w 638"/>
              <a:gd name="T7" fmla="*/ 319 h 637"/>
              <a:gd name="T8" fmla="*/ 319 w 638"/>
              <a:gd name="T9" fmla="*/ 0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637">
                <a:moveTo>
                  <a:pt x="319" y="0"/>
                </a:moveTo>
                <a:lnTo>
                  <a:pt x="638" y="319"/>
                </a:lnTo>
                <a:lnTo>
                  <a:pt x="319" y="637"/>
                </a:lnTo>
                <a:lnTo>
                  <a:pt x="0" y="319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244165" y="2649740"/>
            <a:ext cx="633973" cy="629508"/>
          </a:xfrm>
          <a:custGeom>
            <a:avLst/>
            <a:gdLst>
              <a:gd name="T0" fmla="*/ 143 w 284"/>
              <a:gd name="T1" fmla="*/ 0 h 282"/>
              <a:gd name="T2" fmla="*/ 284 w 284"/>
              <a:gd name="T3" fmla="*/ 141 h 282"/>
              <a:gd name="T4" fmla="*/ 143 w 284"/>
              <a:gd name="T5" fmla="*/ 282 h 282"/>
              <a:gd name="T6" fmla="*/ 0 w 284"/>
              <a:gd name="T7" fmla="*/ 141 h 282"/>
              <a:gd name="T8" fmla="*/ 143 w 284"/>
              <a:gd name="T9" fmla="*/ 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" h="282">
                <a:moveTo>
                  <a:pt x="143" y="0"/>
                </a:moveTo>
                <a:lnTo>
                  <a:pt x="284" y="141"/>
                </a:lnTo>
                <a:lnTo>
                  <a:pt x="143" y="282"/>
                </a:lnTo>
                <a:lnTo>
                  <a:pt x="0" y="141"/>
                </a:lnTo>
                <a:lnTo>
                  <a:pt x="1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-59920" y="2232"/>
            <a:ext cx="6464739" cy="7237116"/>
          </a:xfrm>
          <a:custGeom>
            <a:avLst/>
            <a:gdLst>
              <a:gd name="T0" fmla="*/ 0 w 2896"/>
              <a:gd name="T1" fmla="*/ 0 h 3242"/>
              <a:gd name="T2" fmla="*/ 1194 w 2896"/>
              <a:gd name="T3" fmla="*/ 0 h 3242"/>
              <a:gd name="T4" fmla="*/ 2896 w 2896"/>
              <a:gd name="T5" fmla="*/ 1700 h 3242"/>
              <a:gd name="T6" fmla="*/ 1351 w 2896"/>
              <a:gd name="T7" fmla="*/ 3242 h 3242"/>
              <a:gd name="T8" fmla="*/ 0 w 2896"/>
              <a:gd name="T9" fmla="*/ 3242 h 3242"/>
              <a:gd name="T10" fmla="*/ 0 w 2896"/>
              <a:gd name="T11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6" h="3242">
                <a:moveTo>
                  <a:pt x="0" y="0"/>
                </a:moveTo>
                <a:lnTo>
                  <a:pt x="1194" y="0"/>
                </a:lnTo>
                <a:lnTo>
                  <a:pt x="2896" y="1700"/>
                </a:lnTo>
                <a:lnTo>
                  <a:pt x="1351" y="3242"/>
                </a:lnTo>
                <a:lnTo>
                  <a:pt x="0" y="324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                                          </a:t>
            </a:r>
            <a:endParaRPr lang="zh-CN" altLang="en-US" dirty="0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8085559" y="2649740"/>
            <a:ext cx="3888432" cy="276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3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3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+mn-ea"/>
              </a:rPr>
              <a:t>之前常做的都是一些公司内部的小型管理项目，像</a:t>
            </a:r>
            <a:r>
              <a:rPr lang="en-US" altLang="zh-CN" sz="13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+mn-ea"/>
              </a:rPr>
              <a:t>OA</a:t>
            </a:r>
            <a:r>
              <a:rPr lang="zh-CN" altLang="en-US" sz="13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+mn-ea"/>
              </a:rPr>
              <a:t>，后台管理的这种，设计的技术范围也比较小，没有接触过这种大型的项目模块，从日常的开发在到项目的部署都和之前有着很大的区别。技术栈也比之前</a:t>
            </a:r>
            <a:r>
              <a:rPr lang="zh-CN" altLang="en-US" sz="130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+mn-ea"/>
              </a:rPr>
              <a:t>更复杂。</a:t>
            </a:r>
            <a:endParaRPr lang="en-US" altLang="zh-CN" sz="1300">
              <a:solidFill>
                <a:schemeClr val="accent1"/>
              </a:solidFill>
              <a:latin typeface="+mj-lt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3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2. </a:t>
            </a:r>
            <a:r>
              <a:rPr lang="zh-CN" altLang="en-US" sz="13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+mn-ea"/>
              </a:rPr>
              <a:t>要加强与同事的交流，也是解决问题一种很好的方式。</a:t>
            </a:r>
            <a:endParaRPr lang="en-US" altLang="zh-CN" sz="1300" dirty="0">
              <a:solidFill>
                <a:schemeClr val="accent1"/>
              </a:solidFill>
              <a:latin typeface="+mj-lt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3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3. </a:t>
            </a:r>
            <a:r>
              <a:rPr lang="zh-CN" altLang="en-US" sz="13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+mn-ea"/>
              </a:rPr>
              <a:t>虚心学习，努力工作，主动承担并乐于面对更具有挑战性的工作。</a:t>
            </a:r>
            <a:endParaRPr lang="en-US" altLang="zh-CN" sz="1300" dirty="0">
              <a:solidFill>
                <a:schemeClr val="accent1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05439" y="1080307"/>
            <a:ext cx="54081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ea typeface="Cambria Math" panose="02040503050406030204" pitchFamily="18" charset="0"/>
              </a:rPr>
              <a:t>PERSONAL </a:t>
            </a:r>
            <a:r>
              <a:rPr lang="en-US" altLang="zh-CN" sz="4800" dirty="0">
                <a:solidFill>
                  <a:schemeClr val="accent1"/>
                </a:solidFill>
                <a:latin typeface="Impact" panose="020B0806030902050204" pitchFamily="34" charset="0"/>
                <a:ea typeface="Cambria Math" panose="02040503050406030204" pitchFamily="18" charset="0"/>
              </a:rPr>
              <a:t>summary</a:t>
            </a:r>
            <a:endParaRPr lang="zh-CN" altLang="en-US" sz="4800" dirty="0">
              <a:solidFill>
                <a:schemeClr val="accent1"/>
              </a:solidFill>
              <a:latin typeface="Impact" panose="020B0806030902050204" pitchFamily="34" charset="0"/>
              <a:ea typeface="DFMincho-SU" panose="02010609010101010101" pitchFamily="1" charset="-128"/>
              <a:cs typeface="Arial" panose="020B0604020202020204" pitchFamily="34" charset="0"/>
            </a:endParaRPr>
          </a:p>
        </p:txBody>
      </p:sp>
      <p:sp>
        <p:nvSpPr>
          <p:cNvPr id="12" name="TextBox 23">
            <a:extLst>
              <a:ext uri="{FF2B5EF4-FFF2-40B4-BE49-F238E27FC236}">
                <a16:creationId xmlns:a16="http://schemas.microsoft.com/office/drawing/2014/main" id="{5EA8EA7D-D833-4F92-B128-B8A26EE49768}"/>
              </a:ext>
            </a:extLst>
          </p:cNvPr>
          <p:cNvSpPr txBox="1"/>
          <p:nvPr/>
        </p:nvSpPr>
        <p:spPr>
          <a:xfrm>
            <a:off x="524719" y="88471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03 </a:t>
            </a:r>
            <a:r>
              <a:rPr lang="zh-CN" altLang="en-US" sz="2400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个人总结</a:t>
            </a:r>
            <a:endParaRPr lang="en-GB" altLang="zh-CN" sz="2400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982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17407" y="1816125"/>
            <a:ext cx="1064771" cy="1558656"/>
            <a:chOff x="5948797" y="2324705"/>
            <a:chExt cx="1064902" cy="1558848"/>
          </a:xfrm>
          <a:effectLst>
            <a:outerShdw blurRad="317500" dist="190500" dir="1500000" algn="ctr" rotWithShape="0">
              <a:srgbClr val="000000">
                <a:alpha val="40000"/>
              </a:srgbClr>
            </a:outerShdw>
          </a:effectLst>
        </p:grpSpPr>
        <p:sp>
          <p:nvSpPr>
            <p:cNvPr id="3" name="圆角矩形 2"/>
            <p:cNvSpPr/>
            <p:nvPr/>
          </p:nvSpPr>
          <p:spPr>
            <a:xfrm rot="2700000">
              <a:off x="5948797" y="2324705"/>
              <a:ext cx="1064902" cy="1064902"/>
            </a:xfrm>
            <a:prstGeom prst="roundRect">
              <a:avLst/>
            </a:prstGeom>
            <a:solidFill>
              <a:schemeClr val="accent1"/>
            </a:solidFill>
            <a:ln w="285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948797" y="2818651"/>
              <a:ext cx="1064902" cy="1064902"/>
              <a:chOff x="5709096" y="3409197"/>
              <a:chExt cx="1009740" cy="1009740"/>
            </a:xfr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圆角矩形 47"/>
              <p:cNvSpPr/>
              <p:nvPr/>
            </p:nvSpPr>
            <p:spPr>
              <a:xfrm rot="2700000">
                <a:off x="5709096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29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2700000">
                <a:off x="5709096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989910" y="2310011"/>
            <a:ext cx="1064771" cy="1480138"/>
            <a:chOff x="4221087" y="2818651"/>
            <a:chExt cx="1064902" cy="1480321"/>
          </a:xfrm>
          <a:effectLst>
            <a:outerShdw blurRad="317500" dist="190500" dir="1500000" algn="ctr" rotWithShape="0">
              <a:srgbClr val="000000">
                <a:alpha val="40000"/>
              </a:srgbClr>
            </a:outerShdw>
          </a:effectLst>
        </p:grpSpPr>
        <p:sp>
          <p:nvSpPr>
            <p:cNvPr id="4" name="圆角矩形 3"/>
            <p:cNvSpPr/>
            <p:nvPr/>
          </p:nvSpPr>
          <p:spPr>
            <a:xfrm rot="2700000">
              <a:off x="4221087" y="3234070"/>
              <a:ext cx="1064902" cy="1064902"/>
            </a:xfrm>
            <a:prstGeom prst="roundRect">
              <a:avLst/>
            </a:prstGeom>
            <a:solidFill>
              <a:schemeClr val="accent2"/>
            </a:soli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221087" y="2818651"/>
              <a:ext cx="1064902" cy="1064902"/>
              <a:chOff x="4070881" y="3409197"/>
              <a:chExt cx="1009740" cy="1009740"/>
            </a:xfr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圆角矩形 56"/>
              <p:cNvSpPr/>
              <p:nvPr/>
            </p:nvSpPr>
            <p:spPr>
              <a:xfrm rot="2700000">
                <a:off x="4070881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29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 rot="2700000">
                <a:off x="4070881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8444905" y="2310012"/>
            <a:ext cx="1064771" cy="1480137"/>
            <a:chOff x="7676508" y="2818651"/>
            <a:chExt cx="1064902" cy="1480320"/>
          </a:xfrm>
          <a:effectLst>
            <a:outerShdw blurRad="317500" dist="190500" dir="1500000" algn="ctr" rotWithShape="0">
              <a:srgbClr val="000000">
                <a:alpha val="40000"/>
              </a:srgbClr>
            </a:outerShdw>
          </a:effectLst>
        </p:grpSpPr>
        <p:sp>
          <p:nvSpPr>
            <p:cNvPr id="5" name="圆角矩形 4"/>
            <p:cNvSpPr/>
            <p:nvPr/>
          </p:nvSpPr>
          <p:spPr>
            <a:xfrm rot="2700000">
              <a:off x="7676508" y="3234069"/>
              <a:ext cx="1064902" cy="1064902"/>
            </a:xfrm>
            <a:prstGeom prst="roundRect">
              <a:avLst/>
            </a:prstGeom>
            <a:solidFill>
              <a:schemeClr val="accent2"/>
            </a:solidFill>
            <a:ln w="285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676508" y="2818651"/>
              <a:ext cx="1064902" cy="1064902"/>
              <a:chOff x="7347311" y="3409197"/>
              <a:chExt cx="1009740" cy="1009740"/>
            </a:xfr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0" name="圆角矩形 59"/>
              <p:cNvSpPr/>
              <p:nvPr/>
            </p:nvSpPr>
            <p:spPr>
              <a:xfrm rot="2700000">
                <a:off x="7347311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29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 rot="2700000">
                <a:off x="7347311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3262414" y="1816130"/>
            <a:ext cx="1064771" cy="1558653"/>
            <a:chOff x="2493377" y="2324708"/>
            <a:chExt cx="1064902" cy="1558845"/>
          </a:xfrm>
          <a:effectLst>
            <a:outerShdw blurRad="317500" dist="190500" dir="1500000" algn="ctr" rotWithShape="0">
              <a:srgbClr val="000000">
                <a:alpha val="40000"/>
              </a:srgbClr>
            </a:outerShdw>
          </a:effectLst>
        </p:grpSpPr>
        <p:sp>
          <p:nvSpPr>
            <p:cNvPr id="2" name="圆角矩形 1"/>
            <p:cNvSpPr/>
            <p:nvPr/>
          </p:nvSpPr>
          <p:spPr>
            <a:xfrm rot="2700000">
              <a:off x="2493377" y="2324708"/>
              <a:ext cx="1064902" cy="1064902"/>
            </a:xfrm>
            <a:prstGeom prst="roundRect">
              <a:avLst/>
            </a:prstGeom>
            <a:solidFill>
              <a:schemeClr val="accent1"/>
            </a:solidFill>
            <a:ln w="285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93377" y="2818651"/>
              <a:ext cx="1064902" cy="1064902"/>
              <a:chOff x="2432666" y="3409197"/>
              <a:chExt cx="1009740" cy="1009740"/>
            </a:xfr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圆角矩形 53"/>
              <p:cNvSpPr/>
              <p:nvPr/>
            </p:nvSpPr>
            <p:spPr>
              <a:xfrm rot="2700000">
                <a:off x="2432666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29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2700000">
                <a:off x="2432666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3" name="矩形 259"/>
          <p:cNvSpPr>
            <a:spLocks noChangeArrowheads="1"/>
          </p:cNvSpPr>
          <p:nvPr/>
        </p:nvSpPr>
        <p:spPr bwMode="auto">
          <a:xfrm>
            <a:off x="2804675" y="4048373"/>
            <a:ext cx="7249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spc="600" dirty="0">
                <a:solidFill>
                  <a:schemeClr val="accent1"/>
                </a:solidFill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5" name="矩形 259"/>
          <p:cNvSpPr>
            <a:spLocks noChangeArrowheads="1"/>
          </p:cNvSpPr>
          <p:nvPr/>
        </p:nvSpPr>
        <p:spPr bwMode="auto">
          <a:xfrm>
            <a:off x="3554613" y="5064036"/>
            <a:ext cx="57495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LISTENING TO THE CRITICISM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MH_Others_1"/>
          <p:cNvSpPr txBox="1"/>
          <p:nvPr>
            <p:custDataLst>
              <p:tags r:id="rId1"/>
            </p:custDataLst>
          </p:nvPr>
        </p:nvSpPr>
        <p:spPr>
          <a:xfrm rot="16200000">
            <a:off x="3172876" y="2236479"/>
            <a:ext cx="1231106" cy="1015260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MH_Others_1"/>
          <p:cNvSpPr txBox="1"/>
          <p:nvPr>
            <p:custDataLst>
              <p:tags r:id="rId2"/>
            </p:custDataLst>
          </p:nvPr>
        </p:nvSpPr>
        <p:spPr>
          <a:xfrm rot="16200000">
            <a:off x="4927785" y="2236479"/>
            <a:ext cx="1231106" cy="1015260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zh-CN" altLang="en-US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MH_Others_1"/>
          <p:cNvSpPr txBox="1"/>
          <p:nvPr>
            <p:custDataLst>
              <p:tags r:id="rId3"/>
            </p:custDataLst>
          </p:nvPr>
        </p:nvSpPr>
        <p:spPr>
          <a:xfrm rot="16200000">
            <a:off x="6645748" y="2236479"/>
            <a:ext cx="1231106" cy="1015260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MH_Others_1"/>
          <p:cNvSpPr txBox="1"/>
          <p:nvPr>
            <p:custDataLst>
              <p:tags r:id="rId4"/>
            </p:custDataLst>
          </p:nvPr>
        </p:nvSpPr>
        <p:spPr>
          <a:xfrm rot="16200000">
            <a:off x="8391421" y="2236479"/>
            <a:ext cx="1231106" cy="1015260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endParaRPr lang="zh-CN" altLang="en-US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/>
          </p:cNvSpPr>
          <p:nvPr/>
        </p:nvSpPr>
        <p:spPr bwMode="auto">
          <a:xfrm>
            <a:off x="-28207" y="1485813"/>
            <a:ext cx="5095364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10677613" y="1485813"/>
            <a:ext cx="2201063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150169" y="2698157"/>
            <a:ext cx="1826109" cy="18261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4306517" y="3088054"/>
            <a:ext cx="1513416" cy="104631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79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35197" y="2944303"/>
            <a:ext cx="3184233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自我介绍</a:t>
            </a:r>
            <a:endParaRPr lang="en-US" altLang="zh-CN" sz="4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zh-CN" altLang="en-US" sz="4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465351" y="3677848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基本信息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5793" y="3677848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工作岗位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465351" y="4003561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个人技能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4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0989" y="3014709"/>
            <a:ext cx="4745189" cy="1348764"/>
            <a:chOff x="-708837" y="2734404"/>
            <a:chExt cx="5181045" cy="1472650"/>
          </a:xfrm>
        </p:grpSpPr>
        <p:grpSp>
          <p:nvGrpSpPr>
            <p:cNvPr id="15" name="Group 14"/>
            <p:cNvGrpSpPr/>
            <p:nvPr/>
          </p:nvGrpSpPr>
          <p:grpSpPr>
            <a:xfrm>
              <a:off x="-708837" y="2734404"/>
              <a:ext cx="5181045" cy="1472650"/>
              <a:chOff x="-708837" y="2903218"/>
              <a:chExt cx="5181045" cy="147265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-708837" y="2944350"/>
                <a:ext cx="4653644" cy="1431518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999558" y="2903218"/>
                <a:ext cx="1472650" cy="14726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1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3127350" y="2862197"/>
              <a:ext cx="1217066" cy="1217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AutoShape 117"/>
            <p:cNvSpPr>
              <a:spLocks/>
            </p:cNvSpPr>
            <p:nvPr/>
          </p:nvSpPr>
          <p:spPr bwMode="auto">
            <a:xfrm>
              <a:off x="3456664" y="3238832"/>
              <a:ext cx="561856" cy="463795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69" hangingPunct="0">
                <a:lnSpc>
                  <a:spcPct val="120000"/>
                </a:lnSpc>
              </a:pPr>
              <a:endParaRPr lang="en-US" sz="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22493" y="2962460"/>
              <a:ext cx="2869119" cy="991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4800" b="1" spc="600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李泽泽</a:t>
              </a:r>
              <a:endParaRPr lang="en-GB" sz="4800" b="1" spc="6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51803" y="1198564"/>
            <a:ext cx="9808729" cy="5018726"/>
            <a:chOff x="0" y="730879"/>
            <a:chExt cx="10709680" cy="547970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730879"/>
              <a:ext cx="10709680" cy="5479705"/>
              <a:chOff x="-4093176" y="-217744"/>
              <a:chExt cx="14254584" cy="7293488"/>
            </a:xfrm>
          </p:grpSpPr>
          <p:sp>
            <p:nvSpPr>
              <p:cNvPr id="6" name="Block Arc 5"/>
              <p:cNvSpPr/>
              <p:nvPr/>
            </p:nvSpPr>
            <p:spPr>
              <a:xfrm>
                <a:off x="-4093176" y="-217744"/>
                <a:ext cx="7293488" cy="7293488"/>
              </a:xfrm>
              <a:prstGeom prst="blockArc">
                <a:avLst>
                  <a:gd name="adj1" fmla="val 18900000"/>
                  <a:gd name="adj2" fmla="val 2700000"/>
                  <a:gd name="adj3" fmla="val 296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784110" y="1261532"/>
                <a:ext cx="7301111" cy="1083733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7848" tIns="130274" rIns="130274" bIns="130274" numCol="1" spcCol="1270" anchor="ctr" anchorCtr="0">
                <a:noAutofit/>
              </a:bodyPr>
              <a:lstStyle/>
              <a:p>
                <a:pPr algn="just" defTabSz="2279793">
                  <a:lnSpc>
                    <a:spcPct val="120000"/>
                  </a:lnSpc>
                </a:pPr>
                <a:endParaRPr lang="en-GB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106777" y="1126066"/>
                <a:ext cx="1354666" cy="1354666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418041" y="2869620"/>
                <a:ext cx="6725969" cy="1173996"/>
              </a:xfrm>
              <a:custGeom>
                <a:avLst/>
                <a:gdLst>
                  <a:gd name="connsiteX0" fmla="*/ 0 w 6907174"/>
                  <a:gd name="connsiteY0" fmla="*/ 0 h 1083733"/>
                  <a:gd name="connsiteX1" fmla="*/ 6907174 w 6907174"/>
                  <a:gd name="connsiteY1" fmla="*/ 0 h 1083733"/>
                  <a:gd name="connsiteX2" fmla="*/ 6907174 w 6907174"/>
                  <a:gd name="connsiteY2" fmla="*/ 1083733 h 1083733"/>
                  <a:gd name="connsiteX3" fmla="*/ 0 w 6907174"/>
                  <a:gd name="connsiteY3" fmla="*/ 1083733 h 1083733"/>
                  <a:gd name="connsiteX4" fmla="*/ 0 w 6907174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7174" h="1083733">
                    <a:moveTo>
                      <a:pt x="0" y="0"/>
                    </a:moveTo>
                    <a:lnTo>
                      <a:pt x="6907174" y="0"/>
                    </a:lnTo>
                    <a:lnTo>
                      <a:pt x="6907174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7848" tIns="130274" rIns="130274" bIns="130274" numCol="1" spcCol="1270" anchor="ctr" anchorCtr="0">
                <a:noAutofit/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algn="just" defTabSz="2279793">
                  <a:lnSpc>
                    <a:spcPct val="120000"/>
                  </a:lnSpc>
                </a:pPr>
                <a:endParaRPr lang="en-GB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500714" y="2751666"/>
                <a:ext cx="1354666" cy="135466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027175" y="4557936"/>
                <a:ext cx="7134233" cy="1083733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7848" tIns="130274" rIns="130274" bIns="130274" numCol="1" spcCol="1270" anchor="ctr" anchorCtr="0">
                <a:noAutofit/>
              </a:bodyPr>
              <a:lstStyle/>
              <a:p>
                <a:pPr algn="just" defTabSz="2279793">
                  <a:lnSpc>
                    <a:spcPct val="120000"/>
                  </a:lnSpc>
                </a:pPr>
                <a:endParaRPr lang="en-GB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06777" y="4377266"/>
                <a:ext cx="1354666" cy="1354666"/>
              </a:xfrm>
              <a:prstGeom prst="ellips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911576" y="2036133"/>
              <a:ext cx="481666" cy="463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en-GB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21217" y="3261651"/>
              <a:ext cx="481666" cy="463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en-GB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25247" y="4478807"/>
              <a:ext cx="481666" cy="463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>
                  <a:solidFill>
                    <a:schemeClr val="accent4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en-GB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8114" y="1985453"/>
              <a:ext cx="3988456" cy="302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en-GB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98114" y="3175850"/>
              <a:ext cx="3988456" cy="293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en-GB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19463" y="4405526"/>
              <a:ext cx="3988456" cy="641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技能：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C#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</a:t>
              </a: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java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</a:t>
              </a: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Vue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</a:t>
              </a:r>
              <a:r>
                <a:rPr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NodeJs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6E609390-EAAB-4998-B230-80A0D68EFF2F}"/>
              </a:ext>
            </a:extLst>
          </p:cNvPr>
          <p:cNvSpPr/>
          <p:nvPr/>
        </p:nvSpPr>
        <p:spPr>
          <a:xfrm>
            <a:off x="6629208" y="2300853"/>
            <a:ext cx="3832615" cy="587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生日：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1994-02     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年龄：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25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岁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住址：北京大兴区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2DA44D6-6768-4B12-8037-E0E2B01B908E}"/>
              </a:ext>
            </a:extLst>
          </p:cNvPr>
          <p:cNvSpPr/>
          <p:nvPr/>
        </p:nvSpPr>
        <p:spPr>
          <a:xfrm>
            <a:off x="6916450" y="3427180"/>
            <a:ext cx="4044083" cy="587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2279793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岗位：软件开发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 defTabSz="2279793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入职时间：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2019-09-09</a:t>
            </a:r>
            <a:endParaRPr lang="en-GB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051CF455-CD0C-4303-9E99-B7C206F1280C}"/>
              </a:ext>
            </a:extLst>
          </p:cNvPr>
          <p:cNvSpPr txBox="1"/>
          <p:nvPr/>
        </p:nvSpPr>
        <p:spPr>
          <a:xfrm>
            <a:off x="524719" y="43967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01  -  </a:t>
            </a:r>
            <a:r>
              <a:rPr lang="zh-CN" altLang="en-US" sz="2400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个人介绍</a:t>
            </a:r>
            <a:endParaRPr lang="en-GB" altLang="zh-CN" sz="2400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366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/>
          </p:cNvSpPr>
          <p:nvPr/>
        </p:nvSpPr>
        <p:spPr bwMode="auto">
          <a:xfrm>
            <a:off x="-28207" y="1485813"/>
            <a:ext cx="5095364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10677613" y="1485813"/>
            <a:ext cx="2201063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150169" y="2698157"/>
            <a:ext cx="1826109" cy="18261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4306517" y="3088054"/>
            <a:ext cx="1513416" cy="104631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79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35197" y="2944303"/>
            <a:ext cx="3184233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工作成果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65351" y="3677848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监测分析报告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69394" y="3677848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监测信息预测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94267F9D-0071-44B1-A35F-7E9825D356DA}"/>
              </a:ext>
            </a:extLst>
          </p:cNvPr>
          <p:cNvSpPr txBox="1"/>
          <p:nvPr/>
        </p:nvSpPr>
        <p:spPr>
          <a:xfrm>
            <a:off x="6465351" y="4003561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代码优化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30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4559121" y="2793857"/>
            <a:ext cx="5645383" cy="2212249"/>
            <a:chOff x="1930" y="1737"/>
            <a:chExt cx="3203" cy="1514"/>
          </a:xfrm>
        </p:grpSpPr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H="1">
              <a:off x="2579" y="3251"/>
              <a:ext cx="2545" cy="0"/>
            </a:xfrm>
            <a:prstGeom prst="line">
              <a:avLst/>
            </a:prstGeom>
            <a:noFill/>
            <a:ln w="9525" cap="rnd">
              <a:solidFill>
                <a:schemeClr val="bg1">
                  <a:lumMod val="65000"/>
                </a:schemeClr>
              </a:solidFill>
              <a:prstDash val="sysDot"/>
              <a:round/>
              <a:headEnd type="diamond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6084">
                <a:defRPr/>
              </a:pPr>
              <a:endParaRPr lang="zh-CN" altLang="en-US" sz="1804" b="1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H="1">
              <a:off x="1930" y="1737"/>
              <a:ext cx="3203" cy="0"/>
            </a:xfrm>
            <a:prstGeom prst="line">
              <a:avLst/>
            </a:prstGeom>
            <a:noFill/>
            <a:ln w="9525" cap="rnd">
              <a:solidFill>
                <a:schemeClr val="bg1">
                  <a:lumMod val="65000"/>
                </a:schemeClr>
              </a:solidFill>
              <a:prstDash val="sysDot"/>
              <a:round/>
              <a:headEnd type="diamond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6084">
                <a:defRPr/>
              </a:pPr>
              <a:endParaRPr lang="zh-CN" altLang="en-US" sz="1804" b="1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2221" y="2462"/>
              <a:ext cx="2903" cy="0"/>
            </a:xfrm>
            <a:prstGeom prst="line">
              <a:avLst/>
            </a:prstGeom>
            <a:noFill/>
            <a:ln w="9525" cap="rnd">
              <a:solidFill>
                <a:schemeClr val="bg1">
                  <a:lumMod val="65000"/>
                </a:schemeClr>
              </a:solidFill>
              <a:prstDash val="sysDot"/>
              <a:round/>
              <a:headEnd type="diamond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6084">
                <a:defRPr/>
              </a:pPr>
              <a:endParaRPr lang="zh-CN" altLang="en-US" sz="1804" b="1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6922343" y="3217331"/>
            <a:ext cx="3218044" cy="184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MONITORING ANALYSIS REPORT</a:t>
            </a:r>
            <a:endParaRPr kumimoji="1" lang="en-US" altLang="ko-KR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922343" y="4311353"/>
            <a:ext cx="3270252" cy="16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kumimoji="1" lang="en-US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MONITORING INFORMATION PREDICTION</a:t>
            </a:r>
            <a:endParaRPr kumimoji="1" lang="en-US" altLang="ko-KR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6922343" y="5405375"/>
            <a:ext cx="3218044" cy="16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kumimoji="1" lang="en-US" altLang="ko-KR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CODE OPTIMIZATION</a:t>
            </a: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6922343" y="2939770"/>
            <a:ext cx="1916711" cy="3038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latinLnBrk="1">
              <a:lnSpc>
                <a:spcPct val="120000"/>
              </a:lnSpc>
              <a:defRPr/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监测分析报告</a:t>
            </a:r>
            <a:endParaRPr kumimoji="1" lang="en-US" altLang="ko-KR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6922343" y="5135358"/>
            <a:ext cx="923330" cy="3038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latinLnBrk="1">
              <a:lnSpc>
                <a:spcPct val="120000"/>
              </a:lnSpc>
              <a:defRPr/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代码优化</a:t>
            </a:r>
            <a:endParaRPr kumimoji="1" lang="en-US" altLang="ko-KR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6922343" y="4026247"/>
            <a:ext cx="1384995" cy="3038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latinLnBrk="1">
              <a:lnSpc>
                <a:spcPct val="120000"/>
              </a:lnSpc>
              <a:defRPr/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监测信息预测</a:t>
            </a:r>
            <a:endParaRPr kumimoji="1" lang="en-US" altLang="ko-KR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19080" y="3999336"/>
            <a:ext cx="3680083" cy="1884573"/>
            <a:chOff x="1047907" y="3811318"/>
            <a:chExt cx="3673475" cy="1881188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047907" y="3965306"/>
              <a:ext cx="3673475" cy="1727200"/>
              <a:chOff x="1728" y="3024"/>
              <a:chExt cx="2304" cy="108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1728" y="3024"/>
                <a:ext cx="2304" cy="1080"/>
              </a:xfrm>
              <a:custGeom>
                <a:avLst/>
                <a:gdLst>
                  <a:gd name="T0" fmla="*/ 2304 w 2304"/>
                  <a:gd name="T1" fmla="*/ 792 h 1080"/>
                  <a:gd name="T2" fmla="*/ 2302 w 2304"/>
                  <a:gd name="T3" fmla="*/ 806 h 1080"/>
                  <a:gd name="T4" fmla="*/ 2290 w 2304"/>
                  <a:gd name="T5" fmla="*/ 836 h 1080"/>
                  <a:gd name="T6" fmla="*/ 2268 w 2304"/>
                  <a:gd name="T7" fmla="*/ 864 h 1080"/>
                  <a:gd name="T8" fmla="*/ 2234 w 2304"/>
                  <a:gd name="T9" fmla="*/ 892 h 1080"/>
                  <a:gd name="T10" fmla="*/ 2190 w 2304"/>
                  <a:gd name="T11" fmla="*/ 916 h 1080"/>
                  <a:gd name="T12" fmla="*/ 2108 w 2304"/>
                  <a:gd name="T13" fmla="*/ 954 h 1080"/>
                  <a:gd name="T14" fmla="*/ 1966 w 2304"/>
                  <a:gd name="T15" fmla="*/ 996 h 1080"/>
                  <a:gd name="T16" fmla="*/ 1796 w 2304"/>
                  <a:gd name="T17" fmla="*/ 1030 h 1080"/>
                  <a:gd name="T18" fmla="*/ 1600 w 2304"/>
                  <a:gd name="T19" fmla="*/ 1058 h 1080"/>
                  <a:gd name="T20" fmla="*/ 1384 w 2304"/>
                  <a:gd name="T21" fmla="*/ 1074 h 1080"/>
                  <a:gd name="T22" fmla="*/ 1152 w 2304"/>
                  <a:gd name="T23" fmla="*/ 1080 h 1080"/>
                  <a:gd name="T24" fmla="*/ 1034 w 2304"/>
                  <a:gd name="T25" fmla="*/ 1078 h 1080"/>
                  <a:gd name="T26" fmla="*/ 810 w 2304"/>
                  <a:gd name="T27" fmla="*/ 1068 h 1080"/>
                  <a:gd name="T28" fmla="*/ 602 w 2304"/>
                  <a:gd name="T29" fmla="*/ 1046 h 1080"/>
                  <a:gd name="T30" fmla="*/ 420 w 2304"/>
                  <a:gd name="T31" fmla="*/ 1014 h 1080"/>
                  <a:gd name="T32" fmla="*/ 264 w 2304"/>
                  <a:gd name="T33" fmla="*/ 976 h 1080"/>
                  <a:gd name="T34" fmla="*/ 140 w 2304"/>
                  <a:gd name="T35" fmla="*/ 930 h 1080"/>
                  <a:gd name="T36" fmla="*/ 90 w 2304"/>
                  <a:gd name="T37" fmla="*/ 904 h 1080"/>
                  <a:gd name="T38" fmla="*/ 52 w 2304"/>
                  <a:gd name="T39" fmla="*/ 878 h 1080"/>
                  <a:gd name="T40" fmla="*/ 24 w 2304"/>
                  <a:gd name="T41" fmla="*/ 850 h 1080"/>
                  <a:gd name="T42" fmla="*/ 6 w 2304"/>
                  <a:gd name="T43" fmla="*/ 822 h 1080"/>
                  <a:gd name="T44" fmla="*/ 0 w 2304"/>
                  <a:gd name="T45" fmla="*/ 792 h 1080"/>
                  <a:gd name="T46" fmla="*/ 288 w 2304"/>
                  <a:gd name="T47" fmla="*/ 216 h 1080"/>
                  <a:gd name="T48" fmla="*/ 292 w 2304"/>
                  <a:gd name="T49" fmla="*/ 194 h 1080"/>
                  <a:gd name="T50" fmla="*/ 306 w 2304"/>
                  <a:gd name="T51" fmla="*/ 172 h 1080"/>
                  <a:gd name="T52" fmla="*/ 326 w 2304"/>
                  <a:gd name="T53" fmla="*/ 152 h 1080"/>
                  <a:gd name="T54" fmla="*/ 356 w 2304"/>
                  <a:gd name="T55" fmla="*/ 132 h 1080"/>
                  <a:gd name="T56" fmla="*/ 436 w 2304"/>
                  <a:gd name="T57" fmla="*/ 96 h 1080"/>
                  <a:gd name="T58" fmla="*/ 542 w 2304"/>
                  <a:gd name="T59" fmla="*/ 64 h 1080"/>
                  <a:gd name="T60" fmla="*/ 668 w 2304"/>
                  <a:gd name="T61" fmla="*/ 36 h 1080"/>
                  <a:gd name="T62" fmla="*/ 816 w 2304"/>
                  <a:gd name="T63" fmla="*/ 16 h 1080"/>
                  <a:gd name="T64" fmla="*/ 978 w 2304"/>
                  <a:gd name="T65" fmla="*/ 4 h 1080"/>
                  <a:gd name="T66" fmla="*/ 1152 w 2304"/>
                  <a:gd name="T67" fmla="*/ 0 h 1080"/>
                  <a:gd name="T68" fmla="*/ 1240 w 2304"/>
                  <a:gd name="T69" fmla="*/ 2 h 1080"/>
                  <a:gd name="T70" fmla="*/ 1408 w 2304"/>
                  <a:gd name="T71" fmla="*/ 10 h 1080"/>
                  <a:gd name="T72" fmla="*/ 1564 w 2304"/>
                  <a:gd name="T73" fmla="*/ 26 h 1080"/>
                  <a:gd name="T74" fmla="*/ 1702 w 2304"/>
                  <a:gd name="T75" fmla="*/ 50 h 1080"/>
                  <a:gd name="T76" fmla="*/ 1818 w 2304"/>
                  <a:gd name="T77" fmla="*/ 78 h 1080"/>
                  <a:gd name="T78" fmla="*/ 1912 w 2304"/>
                  <a:gd name="T79" fmla="*/ 114 h 1080"/>
                  <a:gd name="T80" fmla="*/ 1964 w 2304"/>
                  <a:gd name="T81" fmla="*/ 142 h 1080"/>
                  <a:gd name="T82" fmla="*/ 1988 w 2304"/>
                  <a:gd name="T83" fmla="*/ 162 h 1080"/>
                  <a:gd name="T84" fmla="*/ 2006 w 2304"/>
                  <a:gd name="T85" fmla="*/ 184 h 1080"/>
                  <a:gd name="T86" fmla="*/ 2014 w 2304"/>
                  <a:gd name="T87" fmla="*/ 204 h 1080"/>
                  <a:gd name="T88" fmla="*/ 2016 w 2304"/>
                  <a:gd name="T89" fmla="*/ 216 h 108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304"/>
                  <a:gd name="T136" fmla="*/ 0 h 1080"/>
                  <a:gd name="T137" fmla="*/ 2304 w 2304"/>
                  <a:gd name="T138" fmla="*/ 1080 h 108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304" h="1080">
                    <a:moveTo>
                      <a:pt x="2016" y="216"/>
                    </a:moveTo>
                    <a:lnTo>
                      <a:pt x="2304" y="792"/>
                    </a:lnTo>
                    <a:lnTo>
                      <a:pt x="2302" y="806"/>
                    </a:lnTo>
                    <a:lnTo>
                      <a:pt x="2298" y="822"/>
                    </a:lnTo>
                    <a:lnTo>
                      <a:pt x="2290" y="836"/>
                    </a:lnTo>
                    <a:lnTo>
                      <a:pt x="2280" y="850"/>
                    </a:lnTo>
                    <a:lnTo>
                      <a:pt x="2268" y="864"/>
                    </a:lnTo>
                    <a:lnTo>
                      <a:pt x="2252" y="878"/>
                    </a:lnTo>
                    <a:lnTo>
                      <a:pt x="2234" y="892"/>
                    </a:lnTo>
                    <a:lnTo>
                      <a:pt x="2214" y="904"/>
                    </a:lnTo>
                    <a:lnTo>
                      <a:pt x="2190" y="916"/>
                    </a:lnTo>
                    <a:lnTo>
                      <a:pt x="2164" y="930"/>
                    </a:lnTo>
                    <a:lnTo>
                      <a:pt x="2108" y="954"/>
                    </a:lnTo>
                    <a:lnTo>
                      <a:pt x="2040" y="976"/>
                    </a:lnTo>
                    <a:lnTo>
                      <a:pt x="1966" y="996"/>
                    </a:lnTo>
                    <a:lnTo>
                      <a:pt x="1884" y="1014"/>
                    </a:lnTo>
                    <a:lnTo>
                      <a:pt x="1796" y="1030"/>
                    </a:lnTo>
                    <a:lnTo>
                      <a:pt x="1702" y="1046"/>
                    </a:lnTo>
                    <a:lnTo>
                      <a:pt x="1600" y="1058"/>
                    </a:lnTo>
                    <a:lnTo>
                      <a:pt x="1494" y="1068"/>
                    </a:lnTo>
                    <a:lnTo>
                      <a:pt x="1384" y="1074"/>
                    </a:lnTo>
                    <a:lnTo>
                      <a:pt x="1270" y="1078"/>
                    </a:lnTo>
                    <a:lnTo>
                      <a:pt x="1152" y="1080"/>
                    </a:lnTo>
                    <a:lnTo>
                      <a:pt x="1034" y="1078"/>
                    </a:lnTo>
                    <a:lnTo>
                      <a:pt x="920" y="1074"/>
                    </a:lnTo>
                    <a:lnTo>
                      <a:pt x="810" y="1068"/>
                    </a:lnTo>
                    <a:lnTo>
                      <a:pt x="704" y="1058"/>
                    </a:lnTo>
                    <a:lnTo>
                      <a:pt x="602" y="1046"/>
                    </a:lnTo>
                    <a:lnTo>
                      <a:pt x="508" y="1030"/>
                    </a:lnTo>
                    <a:lnTo>
                      <a:pt x="420" y="1014"/>
                    </a:lnTo>
                    <a:lnTo>
                      <a:pt x="338" y="996"/>
                    </a:lnTo>
                    <a:lnTo>
                      <a:pt x="264" y="976"/>
                    </a:lnTo>
                    <a:lnTo>
                      <a:pt x="196" y="954"/>
                    </a:lnTo>
                    <a:lnTo>
                      <a:pt x="140" y="930"/>
                    </a:lnTo>
                    <a:lnTo>
                      <a:pt x="114" y="916"/>
                    </a:lnTo>
                    <a:lnTo>
                      <a:pt x="90" y="904"/>
                    </a:lnTo>
                    <a:lnTo>
                      <a:pt x="70" y="892"/>
                    </a:lnTo>
                    <a:lnTo>
                      <a:pt x="52" y="878"/>
                    </a:lnTo>
                    <a:lnTo>
                      <a:pt x="36" y="864"/>
                    </a:lnTo>
                    <a:lnTo>
                      <a:pt x="24" y="850"/>
                    </a:lnTo>
                    <a:lnTo>
                      <a:pt x="14" y="836"/>
                    </a:lnTo>
                    <a:lnTo>
                      <a:pt x="6" y="822"/>
                    </a:lnTo>
                    <a:lnTo>
                      <a:pt x="2" y="806"/>
                    </a:lnTo>
                    <a:lnTo>
                      <a:pt x="0" y="792"/>
                    </a:lnTo>
                    <a:lnTo>
                      <a:pt x="288" y="216"/>
                    </a:lnTo>
                    <a:lnTo>
                      <a:pt x="290" y="204"/>
                    </a:lnTo>
                    <a:lnTo>
                      <a:pt x="292" y="194"/>
                    </a:lnTo>
                    <a:lnTo>
                      <a:pt x="298" y="184"/>
                    </a:lnTo>
                    <a:lnTo>
                      <a:pt x="306" y="172"/>
                    </a:lnTo>
                    <a:lnTo>
                      <a:pt x="316" y="162"/>
                    </a:lnTo>
                    <a:lnTo>
                      <a:pt x="326" y="152"/>
                    </a:lnTo>
                    <a:lnTo>
                      <a:pt x="340" y="142"/>
                    </a:lnTo>
                    <a:lnTo>
                      <a:pt x="356" y="132"/>
                    </a:lnTo>
                    <a:lnTo>
                      <a:pt x="392" y="114"/>
                    </a:lnTo>
                    <a:lnTo>
                      <a:pt x="436" y="96"/>
                    </a:lnTo>
                    <a:lnTo>
                      <a:pt x="486" y="78"/>
                    </a:lnTo>
                    <a:lnTo>
                      <a:pt x="542" y="64"/>
                    </a:lnTo>
                    <a:lnTo>
                      <a:pt x="602" y="50"/>
                    </a:lnTo>
                    <a:lnTo>
                      <a:pt x="668" y="36"/>
                    </a:lnTo>
                    <a:lnTo>
                      <a:pt x="740" y="26"/>
                    </a:lnTo>
                    <a:lnTo>
                      <a:pt x="816" y="16"/>
                    </a:lnTo>
                    <a:lnTo>
                      <a:pt x="896" y="10"/>
                    </a:lnTo>
                    <a:lnTo>
                      <a:pt x="978" y="4"/>
                    </a:lnTo>
                    <a:lnTo>
                      <a:pt x="1064" y="2"/>
                    </a:lnTo>
                    <a:lnTo>
                      <a:pt x="1152" y="0"/>
                    </a:lnTo>
                    <a:lnTo>
                      <a:pt x="1240" y="2"/>
                    </a:lnTo>
                    <a:lnTo>
                      <a:pt x="1326" y="4"/>
                    </a:lnTo>
                    <a:lnTo>
                      <a:pt x="1408" y="10"/>
                    </a:lnTo>
                    <a:lnTo>
                      <a:pt x="1488" y="16"/>
                    </a:lnTo>
                    <a:lnTo>
                      <a:pt x="1564" y="26"/>
                    </a:lnTo>
                    <a:lnTo>
                      <a:pt x="1636" y="36"/>
                    </a:lnTo>
                    <a:lnTo>
                      <a:pt x="1702" y="50"/>
                    </a:lnTo>
                    <a:lnTo>
                      <a:pt x="1762" y="64"/>
                    </a:lnTo>
                    <a:lnTo>
                      <a:pt x="1818" y="78"/>
                    </a:lnTo>
                    <a:lnTo>
                      <a:pt x="1868" y="96"/>
                    </a:lnTo>
                    <a:lnTo>
                      <a:pt x="1912" y="114"/>
                    </a:lnTo>
                    <a:lnTo>
                      <a:pt x="1948" y="132"/>
                    </a:lnTo>
                    <a:lnTo>
                      <a:pt x="1964" y="142"/>
                    </a:lnTo>
                    <a:lnTo>
                      <a:pt x="1978" y="152"/>
                    </a:lnTo>
                    <a:lnTo>
                      <a:pt x="1988" y="162"/>
                    </a:lnTo>
                    <a:lnTo>
                      <a:pt x="1998" y="172"/>
                    </a:lnTo>
                    <a:lnTo>
                      <a:pt x="2006" y="184"/>
                    </a:lnTo>
                    <a:lnTo>
                      <a:pt x="2012" y="194"/>
                    </a:lnTo>
                    <a:lnTo>
                      <a:pt x="2014" y="204"/>
                    </a:lnTo>
                    <a:lnTo>
                      <a:pt x="2016" y="2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781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016" y="3024"/>
                <a:ext cx="1728" cy="432"/>
              </a:xfrm>
              <a:custGeom>
                <a:avLst/>
                <a:gdLst>
                  <a:gd name="T0" fmla="*/ 1728 w 1728"/>
                  <a:gd name="T1" fmla="*/ 216 h 432"/>
                  <a:gd name="T2" fmla="*/ 1724 w 1728"/>
                  <a:gd name="T3" fmla="*/ 238 h 432"/>
                  <a:gd name="T4" fmla="*/ 1710 w 1728"/>
                  <a:gd name="T5" fmla="*/ 260 h 432"/>
                  <a:gd name="T6" fmla="*/ 1690 w 1728"/>
                  <a:gd name="T7" fmla="*/ 280 h 432"/>
                  <a:gd name="T8" fmla="*/ 1660 w 1728"/>
                  <a:gd name="T9" fmla="*/ 300 h 432"/>
                  <a:gd name="T10" fmla="*/ 1580 w 1728"/>
                  <a:gd name="T11" fmla="*/ 336 h 432"/>
                  <a:gd name="T12" fmla="*/ 1474 w 1728"/>
                  <a:gd name="T13" fmla="*/ 368 h 432"/>
                  <a:gd name="T14" fmla="*/ 1348 w 1728"/>
                  <a:gd name="T15" fmla="*/ 396 h 432"/>
                  <a:gd name="T16" fmla="*/ 1200 w 1728"/>
                  <a:gd name="T17" fmla="*/ 416 h 432"/>
                  <a:gd name="T18" fmla="*/ 1038 w 1728"/>
                  <a:gd name="T19" fmla="*/ 428 h 432"/>
                  <a:gd name="T20" fmla="*/ 864 w 1728"/>
                  <a:gd name="T21" fmla="*/ 432 h 432"/>
                  <a:gd name="T22" fmla="*/ 776 w 1728"/>
                  <a:gd name="T23" fmla="*/ 430 h 432"/>
                  <a:gd name="T24" fmla="*/ 608 w 1728"/>
                  <a:gd name="T25" fmla="*/ 422 h 432"/>
                  <a:gd name="T26" fmla="*/ 452 w 1728"/>
                  <a:gd name="T27" fmla="*/ 406 h 432"/>
                  <a:gd name="T28" fmla="*/ 314 w 1728"/>
                  <a:gd name="T29" fmla="*/ 382 h 432"/>
                  <a:gd name="T30" fmla="*/ 198 w 1728"/>
                  <a:gd name="T31" fmla="*/ 354 h 432"/>
                  <a:gd name="T32" fmla="*/ 104 w 1728"/>
                  <a:gd name="T33" fmla="*/ 318 h 432"/>
                  <a:gd name="T34" fmla="*/ 52 w 1728"/>
                  <a:gd name="T35" fmla="*/ 290 h 432"/>
                  <a:gd name="T36" fmla="*/ 28 w 1728"/>
                  <a:gd name="T37" fmla="*/ 270 h 432"/>
                  <a:gd name="T38" fmla="*/ 10 w 1728"/>
                  <a:gd name="T39" fmla="*/ 248 h 432"/>
                  <a:gd name="T40" fmla="*/ 2 w 1728"/>
                  <a:gd name="T41" fmla="*/ 228 h 432"/>
                  <a:gd name="T42" fmla="*/ 0 w 1728"/>
                  <a:gd name="T43" fmla="*/ 216 h 432"/>
                  <a:gd name="T44" fmla="*/ 4 w 1728"/>
                  <a:gd name="T45" fmla="*/ 194 h 432"/>
                  <a:gd name="T46" fmla="*/ 18 w 1728"/>
                  <a:gd name="T47" fmla="*/ 172 h 432"/>
                  <a:gd name="T48" fmla="*/ 38 w 1728"/>
                  <a:gd name="T49" fmla="*/ 152 h 432"/>
                  <a:gd name="T50" fmla="*/ 68 w 1728"/>
                  <a:gd name="T51" fmla="*/ 132 h 432"/>
                  <a:gd name="T52" fmla="*/ 148 w 1728"/>
                  <a:gd name="T53" fmla="*/ 96 h 432"/>
                  <a:gd name="T54" fmla="*/ 254 w 1728"/>
                  <a:gd name="T55" fmla="*/ 64 h 432"/>
                  <a:gd name="T56" fmla="*/ 380 w 1728"/>
                  <a:gd name="T57" fmla="*/ 36 h 432"/>
                  <a:gd name="T58" fmla="*/ 528 w 1728"/>
                  <a:gd name="T59" fmla="*/ 16 h 432"/>
                  <a:gd name="T60" fmla="*/ 690 w 1728"/>
                  <a:gd name="T61" fmla="*/ 4 h 432"/>
                  <a:gd name="T62" fmla="*/ 864 w 1728"/>
                  <a:gd name="T63" fmla="*/ 0 h 432"/>
                  <a:gd name="T64" fmla="*/ 952 w 1728"/>
                  <a:gd name="T65" fmla="*/ 2 h 432"/>
                  <a:gd name="T66" fmla="*/ 1120 w 1728"/>
                  <a:gd name="T67" fmla="*/ 10 h 432"/>
                  <a:gd name="T68" fmla="*/ 1276 w 1728"/>
                  <a:gd name="T69" fmla="*/ 26 h 432"/>
                  <a:gd name="T70" fmla="*/ 1414 w 1728"/>
                  <a:gd name="T71" fmla="*/ 50 h 432"/>
                  <a:gd name="T72" fmla="*/ 1530 w 1728"/>
                  <a:gd name="T73" fmla="*/ 78 h 432"/>
                  <a:gd name="T74" fmla="*/ 1624 w 1728"/>
                  <a:gd name="T75" fmla="*/ 114 h 432"/>
                  <a:gd name="T76" fmla="*/ 1676 w 1728"/>
                  <a:gd name="T77" fmla="*/ 142 h 432"/>
                  <a:gd name="T78" fmla="*/ 1700 w 1728"/>
                  <a:gd name="T79" fmla="*/ 162 h 432"/>
                  <a:gd name="T80" fmla="*/ 1718 w 1728"/>
                  <a:gd name="T81" fmla="*/ 184 h 432"/>
                  <a:gd name="T82" fmla="*/ 1726 w 1728"/>
                  <a:gd name="T83" fmla="*/ 204 h 432"/>
                  <a:gd name="T84" fmla="*/ 1728 w 1728"/>
                  <a:gd name="T85" fmla="*/ 216 h 4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28"/>
                  <a:gd name="T130" fmla="*/ 0 h 432"/>
                  <a:gd name="T131" fmla="*/ 1728 w 1728"/>
                  <a:gd name="T132" fmla="*/ 432 h 4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28" h="432">
                    <a:moveTo>
                      <a:pt x="1728" y="216"/>
                    </a:moveTo>
                    <a:lnTo>
                      <a:pt x="1728" y="216"/>
                    </a:lnTo>
                    <a:lnTo>
                      <a:pt x="1726" y="228"/>
                    </a:lnTo>
                    <a:lnTo>
                      <a:pt x="1724" y="238"/>
                    </a:lnTo>
                    <a:lnTo>
                      <a:pt x="1718" y="248"/>
                    </a:lnTo>
                    <a:lnTo>
                      <a:pt x="1710" y="260"/>
                    </a:lnTo>
                    <a:lnTo>
                      <a:pt x="1700" y="270"/>
                    </a:lnTo>
                    <a:lnTo>
                      <a:pt x="1690" y="280"/>
                    </a:lnTo>
                    <a:lnTo>
                      <a:pt x="1676" y="290"/>
                    </a:lnTo>
                    <a:lnTo>
                      <a:pt x="1660" y="300"/>
                    </a:lnTo>
                    <a:lnTo>
                      <a:pt x="1624" y="318"/>
                    </a:lnTo>
                    <a:lnTo>
                      <a:pt x="1580" y="336"/>
                    </a:lnTo>
                    <a:lnTo>
                      <a:pt x="1530" y="354"/>
                    </a:lnTo>
                    <a:lnTo>
                      <a:pt x="1474" y="368"/>
                    </a:lnTo>
                    <a:lnTo>
                      <a:pt x="1414" y="382"/>
                    </a:lnTo>
                    <a:lnTo>
                      <a:pt x="1348" y="396"/>
                    </a:lnTo>
                    <a:lnTo>
                      <a:pt x="1276" y="406"/>
                    </a:lnTo>
                    <a:lnTo>
                      <a:pt x="1200" y="416"/>
                    </a:lnTo>
                    <a:lnTo>
                      <a:pt x="1120" y="422"/>
                    </a:lnTo>
                    <a:lnTo>
                      <a:pt x="1038" y="428"/>
                    </a:lnTo>
                    <a:lnTo>
                      <a:pt x="952" y="430"/>
                    </a:lnTo>
                    <a:lnTo>
                      <a:pt x="864" y="432"/>
                    </a:lnTo>
                    <a:lnTo>
                      <a:pt x="776" y="430"/>
                    </a:lnTo>
                    <a:lnTo>
                      <a:pt x="690" y="428"/>
                    </a:lnTo>
                    <a:lnTo>
                      <a:pt x="608" y="422"/>
                    </a:lnTo>
                    <a:lnTo>
                      <a:pt x="528" y="416"/>
                    </a:lnTo>
                    <a:lnTo>
                      <a:pt x="452" y="406"/>
                    </a:lnTo>
                    <a:lnTo>
                      <a:pt x="380" y="396"/>
                    </a:lnTo>
                    <a:lnTo>
                      <a:pt x="314" y="382"/>
                    </a:lnTo>
                    <a:lnTo>
                      <a:pt x="254" y="368"/>
                    </a:lnTo>
                    <a:lnTo>
                      <a:pt x="198" y="354"/>
                    </a:lnTo>
                    <a:lnTo>
                      <a:pt x="148" y="336"/>
                    </a:lnTo>
                    <a:lnTo>
                      <a:pt x="104" y="318"/>
                    </a:lnTo>
                    <a:lnTo>
                      <a:pt x="68" y="300"/>
                    </a:lnTo>
                    <a:lnTo>
                      <a:pt x="52" y="290"/>
                    </a:lnTo>
                    <a:lnTo>
                      <a:pt x="38" y="280"/>
                    </a:lnTo>
                    <a:lnTo>
                      <a:pt x="28" y="270"/>
                    </a:lnTo>
                    <a:lnTo>
                      <a:pt x="18" y="260"/>
                    </a:lnTo>
                    <a:lnTo>
                      <a:pt x="10" y="248"/>
                    </a:lnTo>
                    <a:lnTo>
                      <a:pt x="4" y="238"/>
                    </a:lnTo>
                    <a:lnTo>
                      <a:pt x="2" y="228"/>
                    </a:lnTo>
                    <a:lnTo>
                      <a:pt x="0" y="216"/>
                    </a:lnTo>
                    <a:lnTo>
                      <a:pt x="2" y="204"/>
                    </a:lnTo>
                    <a:lnTo>
                      <a:pt x="4" y="194"/>
                    </a:lnTo>
                    <a:lnTo>
                      <a:pt x="10" y="184"/>
                    </a:lnTo>
                    <a:lnTo>
                      <a:pt x="18" y="172"/>
                    </a:lnTo>
                    <a:lnTo>
                      <a:pt x="28" y="162"/>
                    </a:lnTo>
                    <a:lnTo>
                      <a:pt x="38" y="152"/>
                    </a:lnTo>
                    <a:lnTo>
                      <a:pt x="52" y="142"/>
                    </a:lnTo>
                    <a:lnTo>
                      <a:pt x="68" y="132"/>
                    </a:lnTo>
                    <a:lnTo>
                      <a:pt x="104" y="114"/>
                    </a:lnTo>
                    <a:lnTo>
                      <a:pt x="148" y="96"/>
                    </a:lnTo>
                    <a:lnTo>
                      <a:pt x="198" y="78"/>
                    </a:lnTo>
                    <a:lnTo>
                      <a:pt x="254" y="64"/>
                    </a:lnTo>
                    <a:lnTo>
                      <a:pt x="314" y="50"/>
                    </a:lnTo>
                    <a:lnTo>
                      <a:pt x="380" y="36"/>
                    </a:lnTo>
                    <a:lnTo>
                      <a:pt x="452" y="26"/>
                    </a:lnTo>
                    <a:lnTo>
                      <a:pt x="528" y="16"/>
                    </a:lnTo>
                    <a:lnTo>
                      <a:pt x="608" y="10"/>
                    </a:lnTo>
                    <a:lnTo>
                      <a:pt x="690" y="4"/>
                    </a:lnTo>
                    <a:lnTo>
                      <a:pt x="776" y="2"/>
                    </a:lnTo>
                    <a:lnTo>
                      <a:pt x="864" y="0"/>
                    </a:lnTo>
                    <a:lnTo>
                      <a:pt x="952" y="2"/>
                    </a:lnTo>
                    <a:lnTo>
                      <a:pt x="1038" y="4"/>
                    </a:lnTo>
                    <a:lnTo>
                      <a:pt x="1120" y="10"/>
                    </a:lnTo>
                    <a:lnTo>
                      <a:pt x="1200" y="16"/>
                    </a:lnTo>
                    <a:lnTo>
                      <a:pt x="1276" y="26"/>
                    </a:lnTo>
                    <a:lnTo>
                      <a:pt x="1348" y="36"/>
                    </a:lnTo>
                    <a:lnTo>
                      <a:pt x="1414" y="50"/>
                    </a:lnTo>
                    <a:lnTo>
                      <a:pt x="1474" y="64"/>
                    </a:lnTo>
                    <a:lnTo>
                      <a:pt x="1530" y="78"/>
                    </a:lnTo>
                    <a:lnTo>
                      <a:pt x="1580" y="96"/>
                    </a:lnTo>
                    <a:lnTo>
                      <a:pt x="1624" y="114"/>
                    </a:lnTo>
                    <a:lnTo>
                      <a:pt x="1660" y="132"/>
                    </a:lnTo>
                    <a:lnTo>
                      <a:pt x="1676" y="142"/>
                    </a:lnTo>
                    <a:lnTo>
                      <a:pt x="1690" y="152"/>
                    </a:lnTo>
                    <a:lnTo>
                      <a:pt x="1700" y="162"/>
                    </a:lnTo>
                    <a:lnTo>
                      <a:pt x="1710" y="172"/>
                    </a:lnTo>
                    <a:lnTo>
                      <a:pt x="1718" y="184"/>
                    </a:lnTo>
                    <a:lnTo>
                      <a:pt x="1724" y="194"/>
                    </a:lnTo>
                    <a:lnTo>
                      <a:pt x="1726" y="204"/>
                    </a:lnTo>
                    <a:lnTo>
                      <a:pt x="1728" y="2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>
                      <a:alpha val="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781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467007" y="3811318"/>
              <a:ext cx="2832099" cy="92075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just" defTabSz="916084" eaLnBrk="1" fontAlgn="base" hangingPunct="1">
                <a:spcBef>
                  <a:spcPts val="0"/>
                </a:spcBef>
                <a:buClrTx/>
                <a:buSzTx/>
                <a:buNone/>
                <a:defRPr/>
              </a:pPr>
              <a:endParaRPr lang="zh-CN" altLang="en-US" sz="781" b="0" kern="0">
                <a:solidFill>
                  <a:srgbClr val="000000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31371" y="2975152"/>
            <a:ext cx="2488907" cy="1544235"/>
            <a:chOff x="1659095" y="2788969"/>
            <a:chExt cx="2484437" cy="1541462"/>
          </a:xfrm>
        </p:grpSpPr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1659095" y="2957244"/>
              <a:ext cx="2484437" cy="1373187"/>
              <a:chOff x="2016" y="1944"/>
              <a:chExt cx="1728" cy="936"/>
            </a:xfrm>
          </p:grpSpPr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2016" y="1944"/>
                <a:ext cx="1728" cy="936"/>
              </a:xfrm>
              <a:custGeom>
                <a:avLst/>
                <a:gdLst>
                  <a:gd name="T0" fmla="*/ 1728 w 1728"/>
                  <a:gd name="T1" fmla="*/ 720 h 936"/>
                  <a:gd name="T2" fmla="*/ 1726 w 1728"/>
                  <a:gd name="T3" fmla="*/ 732 h 936"/>
                  <a:gd name="T4" fmla="*/ 1718 w 1728"/>
                  <a:gd name="T5" fmla="*/ 752 h 936"/>
                  <a:gd name="T6" fmla="*/ 1700 w 1728"/>
                  <a:gd name="T7" fmla="*/ 774 h 936"/>
                  <a:gd name="T8" fmla="*/ 1676 w 1728"/>
                  <a:gd name="T9" fmla="*/ 794 h 936"/>
                  <a:gd name="T10" fmla="*/ 1624 w 1728"/>
                  <a:gd name="T11" fmla="*/ 822 h 936"/>
                  <a:gd name="T12" fmla="*/ 1530 w 1728"/>
                  <a:gd name="T13" fmla="*/ 858 h 936"/>
                  <a:gd name="T14" fmla="*/ 1414 w 1728"/>
                  <a:gd name="T15" fmla="*/ 886 h 936"/>
                  <a:gd name="T16" fmla="*/ 1276 w 1728"/>
                  <a:gd name="T17" fmla="*/ 910 h 936"/>
                  <a:gd name="T18" fmla="*/ 1120 w 1728"/>
                  <a:gd name="T19" fmla="*/ 926 h 936"/>
                  <a:gd name="T20" fmla="*/ 952 w 1728"/>
                  <a:gd name="T21" fmla="*/ 934 h 936"/>
                  <a:gd name="T22" fmla="*/ 864 w 1728"/>
                  <a:gd name="T23" fmla="*/ 936 h 936"/>
                  <a:gd name="T24" fmla="*/ 690 w 1728"/>
                  <a:gd name="T25" fmla="*/ 932 h 936"/>
                  <a:gd name="T26" fmla="*/ 528 w 1728"/>
                  <a:gd name="T27" fmla="*/ 920 h 936"/>
                  <a:gd name="T28" fmla="*/ 380 w 1728"/>
                  <a:gd name="T29" fmla="*/ 900 h 936"/>
                  <a:gd name="T30" fmla="*/ 254 w 1728"/>
                  <a:gd name="T31" fmla="*/ 872 h 936"/>
                  <a:gd name="T32" fmla="*/ 148 w 1728"/>
                  <a:gd name="T33" fmla="*/ 840 h 936"/>
                  <a:gd name="T34" fmla="*/ 68 w 1728"/>
                  <a:gd name="T35" fmla="*/ 804 h 936"/>
                  <a:gd name="T36" fmla="*/ 38 w 1728"/>
                  <a:gd name="T37" fmla="*/ 784 h 936"/>
                  <a:gd name="T38" fmla="*/ 18 w 1728"/>
                  <a:gd name="T39" fmla="*/ 764 h 936"/>
                  <a:gd name="T40" fmla="*/ 4 w 1728"/>
                  <a:gd name="T41" fmla="*/ 742 h 936"/>
                  <a:gd name="T42" fmla="*/ 0 w 1728"/>
                  <a:gd name="T43" fmla="*/ 720 h 936"/>
                  <a:gd name="T44" fmla="*/ 288 w 1728"/>
                  <a:gd name="T45" fmla="*/ 144 h 936"/>
                  <a:gd name="T46" fmla="*/ 290 w 1728"/>
                  <a:gd name="T47" fmla="*/ 130 h 936"/>
                  <a:gd name="T48" fmla="*/ 300 w 1728"/>
                  <a:gd name="T49" fmla="*/ 114 h 936"/>
                  <a:gd name="T50" fmla="*/ 334 w 1728"/>
                  <a:gd name="T51" fmla="*/ 88 h 936"/>
                  <a:gd name="T52" fmla="*/ 386 w 1728"/>
                  <a:gd name="T53" fmla="*/ 64 h 936"/>
                  <a:gd name="T54" fmla="*/ 456 w 1728"/>
                  <a:gd name="T55" fmla="*/ 42 h 936"/>
                  <a:gd name="T56" fmla="*/ 542 w 1728"/>
                  <a:gd name="T57" fmla="*/ 24 h 936"/>
                  <a:gd name="T58" fmla="*/ 640 w 1728"/>
                  <a:gd name="T59" fmla="*/ 12 h 936"/>
                  <a:gd name="T60" fmla="*/ 748 w 1728"/>
                  <a:gd name="T61" fmla="*/ 2 h 936"/>
                  <a:gd name="T62" fmla="*/ 864 w 1728"/>
                  <a:gd name="T63" fmla="*/ 0 h 936"/>
                  <a:gd name="T64" fmla="*/ 922 w 1728"/>
                  <a:gd name="T65" fmla="*/ 0 h 936"/>
                  <a:gd name="T66" fmla="*/ 1036 w 1728"/>
                  <a:gd name="T67" fmla="*/ 6 h 936"/>
                  <a:gd name="T68" fmla="*/ 1138 w 1728"/>
                  <a:gd name="T69" fmla="*/ 18 h 936"/>
                  <a:gd name="T70" fmla="*/ 1230 w 1728"/>
                  <a:gd name="T71" fmla="*/ 32 h 936"/>
                  <a:gd name="T72" fmla="*/ 1308 w 1728"/>
                  <a:gd name="T73" fmla="*/ 52 h 936"/>
                  <a:gd name="T74" fmla="*/ 1370 w 1728"/>
                  <a:gd name="T75" fmla="*/ 76 h 936"/>
                  <a:gd name="T76" fmla="*/ 1414 w 1728"/>
                  <a:gd name="T77" fmla="*/ 102 h 936"/>
                  <a:gd name="T78" fmla="*/ 1434 w 1728"/>
                  <a:gd name="T79" fmla="*/ 122 h 936"/>
                  <a:gd name="T80" fmla="*/ 1440 w 1728"/>
                  <a:gd name="T81" fmla="*/ 136 h 936"/>
                  <a:gd name="T82" fmla="*/ 1440 w 1728"/>
                  <a:gd name="T83" fmla="*/ 144 h 9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28"/>
                  <a:gd name="T127" fmla="*/ 0 h 936"/>
                  <a:gd name="T128" fmla="*/ 1728 w 1728"/>
                  <a:gd name="T129" fmla="*/ 936 h 9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28" h="936">
                    <a:moveTo>
                      <a:pt x="1440" y="144"/>
                    </a:moveTo>
                    <a:lnTo>
                      <a:pt x="1728" y="720"/>
                    </a:lnTo>
                    <a:lnTo>
                      <a:pt x="1726" y="732"/>
                    </a:lnTo>
                    <a:lnTo>
                      <a:pt x="1724" y="742"/>
                    </a:lnTo>
                    <a:lnTo>
                      <a:pt x="1718" y="752"/>
                    </a:lnTo>
                    <a:lnTo>
                      <a:pt x="1710" y="764"/>
                    </a:lnTo>
                    <a:lnTo>
                      <a:pt x="1700" y="774"/>
                    </a:lnTo>
                    <a:lnTo>
                      <a:pt x="1690" y="784"/>
                    </a:lnTo>
                    <a:lnTo>
                      <a:pt x="1676" y="794"/>
                    </a:lnTo>
                    <a:lnTo>
                      <a:pt x="1660" y="804"/>
                    </a:lnTo>
                    <a:lnTo>
                      <a:pt x="1624" y="822"/>
                    </a:lnTo>
                    <a:lnTo>
                      <a:pt x="1580" y="840"/>
                    </a:lnTo>
                    <a:lnTo>
                      <a:pt x="1530" y="858"/>
                    </a:lnTo>
                    <a:lnTo>
                      <a:pt x="1474" y="872"/>
                    </a:lnTo>
                    <a:lnTo>
                      <a:pt x="1414" y="886"/>
                    </a:lnTo>
                    <a:lnTo>
                      <a:pt x="1348" y="900"/>
                    </a:lnTo>
                    <a:lnTo>
                      <a:pt x="1276" y="910"/>
                    </a:lnTo>
                    <a:lnTo>
                      <a:pt x="1200" y="920"/>
                    </a:lnTo>
                    <a:lnTo>
                      <a:pt x="1120" y="926"/>
                    </a:lnTo>
                    <a:lnTo>
                      <a:pt x="1038" y="932"/>
                    </a:lnTo>
                    <a:lnTo>
                      <a:pt x="952" y="934"/>
                    </a:lnTo>
                    <a:lnTo>
                      <a:pt x="864" y="936"/>
                    </a:lnTo>
                    <a:lnTo>
                      <a:pt x="776" y="934"/>
                    </a:lnTo>
                    <a:lnTo>
                      <a:pt x="690" y="932"/>
                    </a:lnTo>
                    <a:lnTo>
                      <a:pt x="608" y="926"/>
                    </a:lnTo>
                    <a:lnTo>
                      <a:pt x="528" y="920"/>
                    </a:lnTo>
                    <a:lnTo>
                      <a:pt x="452" y="910"/>
                    </a:lnTo>
                    <a:lnTo>
                      <a:pt x="380" y="900"/>
                    </a:lnTo>
                    <a:lnTo>
                      <a:pt x="314" y="886"/>
                    </a:lnTo>
                    <a:lnTo>
                      <a:pt x="254" y="872"/>
                    </a:lnTo>
                    <a:lnTo>
                      <a:pt x="198" y="858"/>
                    </a:lnTo>
                    <a:lnTo>
                      <a:pt x="148" y="840"/>
                    </a:lnTo>
                    <a:lnTo>
                      <a:pt x="104" y="822"/>
                    </a:lnTo>
                    <a:lnTo>
                      <a:pt x="68" y="804"/>
                    </a:lnTo>
                    <a:lnTo>
                      <a:pt x="52" y="794"/>
                    </a:lnTo>
                    <a:lnTo>
                      <a:pt x="38" y="784"/>
                    </a:lnTo>
                    <a:lnTo>
                      <a:pt x="28" y="774"/>
                    </a:lnTo>
                    <a:lnTo>
                      <a:pt x="18" y="764"/>
                    </a:lnTo>
                    <a:lnTo>
                      <a:pt x="10" y="752"/>
                    </a:lnTo>
                    <a:lnTo>
                      <a:pt x="4" y="742"/>
                    </a:lnTo>
                    <a:lnTo>
                      <a:pt x="2" y="732"/>
                    </a:lnTo>
                    <a:lnTo>
                      <a:pt x="0" y="720"/>
                    </a:lnTo>
                    <a:lnTo>
                      <a:pt x="288" y="144"/>
                    </a:lnTo>
                    <a:lnTo>
                      <a:pt x="288" y="136"/>
                    </a:lnTo>
                    <a:lnTo>
                      <a:pt x="290" y="130"/>
                    </a:lnTo>
                    <a:lnTo>
                      <a:pt x="294" y="122"/>
                    </a:lnTo>
                    <a:lnTo>
                      <a:pt x="300" y="114"/>
                    </a:lnTo>
                    <a:lnTo>
                      <a:pt x="314" y="102"/>
                    </a:lnTo>
                    <a:lnTo>
                      <a:pt x="334" y="88"/>
                    </a:lnTo>
                    <a:lnTo>
                      <a:pt x="358" y="76"/>
                    </a:lnTo>
                    <a:lnTo>
                      <a:pt x="386" y="64"/>
                    </a:lnTo>
                    <a:lnTo>
                      <a:pt x="420" y="52"/>
                    </a:lnTo>
                    <a:lnTo>
                      <a:pt x="456" y="42"/>
                    </a:lnTo>
                    <a:lnTo>
                      <a:pt x="498" y="32"/>
                    </a:lnTo>
                    <a:lnTo>
                      <a:pt x="542" y="24"/>
                    </a:lnTo>
                    <a:lnTo>
                      <a:pt x="590" y="18"/>
                    </a:lnTo>
                    <a:lnTo>
                      <a:pt x="640" y="12"/>
                    </a:lnTo>
                    <a:lnTo>
                      <a:pt x="692" y="6"/>
                    </a:lnTo>
                    <a:lnTo>
                      <a:pt x="748" y="2"/>
                    </a:lnTo>
                    <a:lnTo>
                      <a:pt x="806" y="0"/>
                    </a:lnTo>
                    <a:lnTo>
                      <a:pt x="864" y="0"/>
                    </a:lnTo>
                    <a:lnTo>
                      <a:pt x="922" y="0"/>
                    </a:lnTo>
                    <a:lnTo>
                      <a:pt x="980" y="2"/>
                    </a:lnTo>
                    <a:lnTo>
                      <a:pt x="1036" y="6"/>
                    </a:lnTo>
                    <a:lnTo>
                      <a:pt x="1088" y="12"/>
                    </a:lnTo>
                    <a:lnTo>
                      <a:pt x="1138" y="18"/>
                    </a:lnTo>
                    <a:lnTo>
                      <a:pt x="1186" y="24"/>
                    </a:lnTo>
                    <a:lnTo>
                      <a:pt x="1230" y="32"/>
                    </a:lnTo>
                    <a:lnTo>
                      <a:pt x="1272" y="42"/>
                    </a:lnTo>
                    <a:lnTo>
                      <a:pt x="1308" y="52"/>
                    </a:lnTo>
                    <a:lnTo>
                      <a:pt x="1342" y="64"/>
                    </a:lnTo>
                    <a:lnTo>
                      <a:pt x="1370" y="76"/>
                    </a:lnTo>
                    <a:lnTo>
                      <a:pt x="1394" y="88"/>
                    </a:lnTo>
                    <a:lnTo>
                      <a:pt x="1414" y="102"/>
                    </a:lnTo>
                    <a:lnTo>
                      <a:pt x="1428" y="114"/>
                    </a:lnTo>
                    <a:lnTo>
                      <a:pt x="1434" y="122"/>
                    </a:lnTo>
                    <a:lnTo>
                      <a:pt x="1438" y="130"/>
                    </a:lnTo>
                    <a:lnTo>
                      <a:pt x="1440" y="136"/>
                    </a:lnTo>
                    <a:lnTo>
                      <a:pt x="1440" y="1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781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2304" y="1944"/>
                <a:ext cx="1152" cy="288"/>
              </a:xfrm>
              <a:custGeom>
                <a:avLst/>
                <a:gdLst>
                  <a:gd name="T0" fmla="*/ 1152 w 1152"/>
                  <a:gd name="T1" fmla="*/ 144 h 288"/>
                  <a:gd name="T2" fmla="*/ 1150 w 1152"/>
                  <a:gd name="T3" fmla="*/ 158 h 288"/>
                  <a:gd name="T4" fmla="*/ 1140 w 1152"/>
                  <a:gd name="T5" fmla="*/ 174 h 288"/>
                  <a:gd name="T6" fmla="*/ 1106 w 1152"/>
                  <a:gd name="T7" fmla="*/ 200 h 288"/>
                  <a:gd name="T8" fmla="*/ 1054 w 1152"/>
                  <a:gd name="T9" fmla="*/ 224 h 288"/>
                  <a:gd name="T10" fmla="*/ 984 w 1152"/>
                  <a:gd name="T11" fmla="*/ 246 h 288"/>
                  <a:gd name="T12" fmla="*/ 898 w 1152"/>
                  <a:gd name="T13" fmla="*/ 264 h 288"/>
                  <a:gd name="T14" fmla="*/ 800 w 1152"/>
                  <a:gd name="T15" fmla="*/ 276 h 288"/>
                  <a:gd name="T16" fmla="*/ 692 w 1152"/>
                  <a:gd name="T17" fmla="*/ 286 h 288"/>
                  <a:gd name="T18" fmla="*/ 576 w 1152"/>
                  <a:gd name="T19" fmla="*/ 288 h 288"/>
                  <a:gd name="T20" fmla="*/ 518 w 1152"/>
                  <a:gd name="T21" fmla="*/ 288 h 288"/>
                  <a:gd name="T22" fmla="*/ 404 w 1152"/>
                  <a:gd name="T23" fmla="*/ 282 h 288"/>
                  <a:gd name="T24" fmla="*/ 302 w 1152"/>
                  <a:gd name="T25" fmla="*/ 270 h 288"/>
                  <a:gd name="T26" fmla="*/ 210 w 1152"/>
                  <a:gd name="T27" fmla="*/ 256 h 288"/>
                  <a:gd name="T28" fmla="*/ 132 w 1152"/>
                  <a:gd name="T29" fmla="*/ 236 h 288"/>
                  <a:gd name="T30" fmla="*/ 70 w 1152"/>
                  <a:gd name="T31" fmla="*/ 212 h 288"/>
                  <a:gd name="T32" fmla="*/ 26 w 1152"/>
                  <a:gd name="T33" fmla="*/ 186 h 288"/>
                  <a:gd name="T34" fmla="*/ 6 w 1152"/>
                  <a:gd name="T35" fmla="*/ 166 h 288"/>
                  <a:gd name="T36" fmla="*/ 0 w 1152"/>
                  <a:gd name="T37" fmla="*/ 152 h 288"/>
                  <a:gd name="T38" fmla="*/ 0 w 1152"/>
                  <a:gd name="T39" fmla="*/ 144 h 288"/>
                  <a:gd name="T40" fmla="*/ 2 w 1152"/>
                  <a:gd name="T41" fmla="*/ 130 h 288"/>
                  <a:gd name="T42" fmla="*/ 12 w 1152"/>
                  <a:gd name="T43" fmla="*/ 114 h 288"/>
                  <a:gd name="T44" fmla="*/ 46 w 1152"/>
                  <a:gd name="T45" fmla="*/ 88 h 288"/>
                  <a:gd name="T46" fmla="*/ 98 w 1152"/>
                  <a:gd name="T47" fmla="*/ 64 h 288"/>
                  <a:gd name="T48" fmla="*/ 168 w 1152"/>
                  <a:gd name="T49" fmla="*/ 42 h 288"/>
                  <a:gd name="T50" fmla="*/ 254 w 1152"/>
                  <a:gd name="T51" fmla="*/ 24 h 288"/>
                  <a:gd name="T52" fmla="*/ 352 w 1152"/>
                  <a:gd name="T53" fmla="*/ 12 h 288"/>
                  <a:gd name="T54" fmla="*/ 460 w 1152"/>
                  <a:gd name="T55" fmla="*/ 2 h 288"/>
                  <a:gd name="T56" fmla="*/ 576 w 1152"/>
                  <a:gd name="T57" fmla="*/ 0 h 288"/>
                  <a:gd name="T58" fmla="*/ 634 w 1152"/>
                  <a:gd name="T59" fmla="*/ 0 h 288"/>
                  <a:gd name="T60" fmla="*/ 748 w 1152"/>
                  <a:gd name="T61" fmla="*/ 6 h 288"/>
                  <a:gd name="T62" fmla="*/ 850 w 1152"/>
                  <a:gd name="T63" fmla="*/ 18 h 288"/>
                  <a:gd name="T64" fmla="*/ 942 w 1152"/>
                  <a:gd name="T65" fmla="*/ 32 h 288"/>
                  <a:gd name="T66" fmla="*/ 1020 w 1152"/>
                  <a:gd name="T67" fmla="*/ 52 h 288"/>
                  <a:gd name="T68" fmla="*/ 1082 w 1152"/>
                  <a:gd name="T69" fmla="*/ 76 h 288"/>
                  <a:gd name="T70" fmla="*/ 1126 w 1152"/>
                  <a:gd name="T71" fmla="*/ 102 h 288"/>
                  <a:gd name="T72" fmla="*/ 1146 w 1152"/>
                  <a:gd name="T73" fmla="*/ 122 h 288"/>
                  <a:gd name="T74" fmla="*/ 1152 w 1152"/>
                  <a:gd name="T75" fmla="*/ 136 h 288"/>
                  <a:gd name="T76" fmla="*/ 1152 w 1152"/>
                  <a:gd name="T77" fmla="*/ 144 h 28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152"/>
                  <a:gd name="T118" fmla="*/ 0 h 288"/>
                  <a:gd name="T119" fmla="*/ 1152 w 1152"/>
                  <a:gd name="T120" fmla="*/ 288 h 28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152" h="288">
                    <a:moveTo>
                      <a:pt x="1152" y="144"/>
                    </a:moveTo>
                    <a:lnTo>
                      <a:pt x="1152" y="144"/>
                    </a:lnTo>
                    <a:lnTo>
                      <a:pt x="1152" y="152"/>
                    </a:lnTo>
                    <a:lnTo>
                      <a:pt x="1150" y="158"/>
                    </a:lnTo>
                    <a:lnTo>
                      <a:pt x="1146" y="166"/>
                    </a:lnTo>
                    <a:lnTo>
                      <a:pt x="1140" y="174"/>
                    </a:lnTo>
                    <a:lnTo>
                      <a:pt x="1126" y="186"/>
                    </a:lnTo>
                    <a:lnTo>
                      <a:pt x="1106" y="200"/>
                    </a:lnTo>
                    <a:lnTo>
                      <a:pt x="1082" y="212"/>
                    </a:lnTo>
                    <a:lnTo>
                      <a:pt x="1054" y="224"/>
                    </a:lnTo>
                    <a:lnTo>
                      <a:pt x="1020" y="236"/>
                    </a:lnTo>
                    <a:lnTo>
                      <a:pt x="984" y="246"/>
                    </a:lnTo>
                    <a:lnTo>
                      <a:pt x="942" y="256"/>
                    </a:lnTo>
                    <a:lnTo>
                      <a:pt x="898" y="264"/>
                    </a:lnTo>
                    <a:lnTo>
                      <a:pt x="850" y="270"/>
                    </a:lnTo>
                    <a:lnTo>
                      <a:pt x="800" y="276"/>
                    </a:lnTo>
                    <a:lnTo>
                      <a:pt x="748" y="282"/>
                    </a:lnTo>
                    <a:lnTo>
                      <a:pt x="692" y="286"/>
                    </a:lnTo>
                    <a:lnTo>
                      <a:pt x="634" y="288"/>
                    </a:lnTo>
                    <a:lnTo>
                      <a:pt x="576" y="288"/>
                    </a:lnTo>
                    <a:lnTo>
                      <a:pt x="518" y="288"/>
                    </a:lnTo>
                    <a:lnTo>
                      <a:pt x="460" y="286"/>
                    </a:lnTo>
                    <a:lnTo>
                      <a:pt x="404" y="282"/>
                    </a:lnTo>
                    <a:lnTo>
                      <a:pt x="352" y="276"/>
                    </a:lnTo>
                    <a:lnTo>
                      <a:pt x="302" y="270"/>
                    </a:lnTo>
                    <a:lnTo>
                      <a:pt x="254" y="264"/>
                    </a:lnTo>
                    <a:lnTo>
                      <a:pt x="210" y="256"/>
                    </a:lnTo>
                    <a:lnTo>
                      <a:pt x="168" y="246"/>
                    </a:lnTo>
                    <a:lnTo>
                      <a:pt x="132" y="236"/>
                    </a:lnTo>
                    <a:lnTo>
                      <a:pt x="98" y="224"/>
                    </a:lnTo>
                    <a:lnTo>
                      <a:pt x="70" y="212"/>
                    </a:lnTo>
                    <a:lnTo>
                      <a:pt x="46" y="200"/>
                    </a:lnTo>
                    <a:lnTo>
                      <a:pt x="26" y="186"/>
                    </a:lnTo>
                    <a:lnTo>
                      <a:pt x="12" y="174"/>
                    </a:lnTo>
                    <a:lnTo>
                      <a:pt x="6" y="166"/>
                    </a:lnTo>
                    <a:lnTo>
                      <a:pt x="2" y="158"/>
                    </a:lnTo>
                    <a:lnTo>
                      <a:pt x="0" y="152"/>
                    </a:lnTo>
                    <a:lnTo>
                      <a:pt x="0" y="144"/>
                    </a:lnTo>
                    <a:lnTo>
                      <a:pt x="0" y="136"/>
                    </a:lnTo>
                    <a:lnTo>
                      <a:pt x="2" y="130"/>
                    </a:lnTo>
                    <a:lnTo>
                      <a:pt x="6" y="122"/>
                    </a:lnTo>
                    <a:lnTo>
                      <a:pt x="12" y="114"/>
                    </a:lnTo>
                    <a:lnTo>
                      <a:pt x="26" y="102"/>
                    </a:lnTo>
                    <a:lnTo>
                      <a:pt x="46" y="88"/>
                    </a:lnTo>
                    <a:lnTo>
                      <a:pt x="70" y="76"/>
                    </a:lnTo>
                    <a:lnTo>
                      <a:pt x="98" y="64"/>
                    </a:lnTo>
                    <a:lnTo>
                      <a:pt x="132" y="52"/>
                    </a:lnTo>
                    <a:lnTo>
                      <a:pt x="168" y="42"/>
                    </a:lnTo>
                    <a:lnTo>
                      <a:pt x="210" y="32"/>
                    </a:lnTo>
                    <a:lnTo>
                      <a:pt x="254" y="24"/>
                    </a:lnTo>
                    <a:lnTo>
                      <a:pt x="302" y="18"/>
                    </a:lnTo>
                    <a:lnTo>
                      <a:pt x="352" y="12"/>
                    </a:lnTo>
                    <a:lnTo>
                      <a:pt x="404" y="6"/>
                    </a:lnTo>
                    <a:lnTo>
                      <a:pt x="460" y="2"/>
                    </a:lnTo>
                    <a:lnTo>
                      <a:pt x="518" y="0"/>
                    </a:lnTo>
                    <a:lnTo>
                      <a:pt x="576" y="0"/>
                    </a:lnTo>
                    <a:lnTo>
                      <a:pt x="634" y="0"/>
                    </a:lnTo>
                    <a:lnTo>
                      <a:pt x="692" y="2"/>
                    </a:lnTo>
                    <a:lnTo>
                      <a:pt x="748" y="6"/>
                    </a:lnTo>
                    <a:lnTo>
                      <a:pt x="800" y="12"/>
                    </a:lnTo>
                    <a:lnTo>
                      <a:pt x="850" y="18"/>
                    </a:lnTo>
                    <a:lnTo>
                      <a:pt x="898" y="24"/>
                    </a:lnTo>
                    <a:lnTo>
                      <a:pt x="942" y="32"/>
                    </a:lnTo>
                    <a:lnTo>
                      <a:pt x="984" y="42"/>
                    </a:lnTo>
                    <a:lnTo>
                      <a:pt x="1020" y="52"/>
                    </a:lnTo>
                    <a:lnTo>
                      <a:pt x="1054" y="64"/>
                    </a:lnTo>
                    <a:lnTo>
                      <a:pt x="1082" y="76"/>
                    </a:lnTo>
                    <a:lnTo>
                      <a:pt x="1106" y="88"/>
                    </a:lnTo>
                    <a:lnTo>
                      <a:pt x="1126" y="102"/>
                    </a:lnTo>
                    <a:lnTo>
                      <a:pt x="1140" y="114"/>
                    </a:lnTo>
                    <a:lnTo>
                      <a:pt x="1146" y="122"/>
                    </a:lnTo>
                    <a:lnTo>
                      <a:pt x="1150" y="130"/>
                    </a:lnTo>
                    <a:lnTo>
                      <a:pt x="1152" y="136"/>
                    </a:lnTo>
                    <a:lnTo>
                      <a:pt x="1152" y="14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>
                      <a:alpha val="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781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927382" y="2788969"/>
              <a:ext cx="1911350" cy="62230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just" defTabSz="916084" eaLnBrk="1" fontAlgn="base" hangingPunct="1">
                <a:spcBef>
                  <a:spcPts val="0"/>
                </a:spcBef>
                <a:buClrTx/>
                <a:buSzTx/>
                <a:buNone/>
                <a:defRPr/>
              </a:pPr>
              <a:endParaRPr lang="zh-CN" altLang="en-US" sz="781" b="0" kern="0">
                <a:solidFill>
                  <a:srgbClr val="000000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Freeform 12"/>
          <p:cNvSpPr>
            <a:spLocks/>
          </p:cNvSpPr>
          <p:nvPr/>
        </p:nvSpPr>
        <p:spPr bwMode="auto">
          <a:xfrm>
            <a:off x="3859363" y="1820546"/>
            <a:ext cx="1432911" cy="1469491"/>
          </a:xfrm>
          <a:custGeom>
            <a:avLst/>
            <a:gdLst>
              <a:gd name="T0" fmla="*/ 2147483647 w 576"/>
              <a:gd name="T1" fmla="*/ 2147483647 h 648"/>
              <a:gd name="T2" fmla="*/ 2147483647 w 576"/>
              <a:gd name="T3" fmla="*/ 2147483647 h 648"/>
              <a:gd name="T4" fmla="*/ 2147483647 w 576"/>
              <a:gd name="T5" fmla="*/ 2147483647 h 648"/>
              <a:gd name="T6" fmla="*/ 2147483647 w 576"/>
              <a:gd name="T7" fmla="*/ 2147483647 h 648"/>
              <a:gd name="T8" fmla="*/ 2147483647 w 576"/>
              <a:gd name="T9" fmla="*/ 2147483647 h 648"/>
              <a:gd name="T10" fmla="*/ 2147483647 w 576"/>
              <a:gd name="T11" fmla="*/ 2147483647 h 648"/>
              <a:gd name="T12" fmla="*/ 2147483647 w 576"/>
              <a:gd name="T13" fmla="*/ 2147483647 h 648"/>
              <a:gd name="T14" fmla="*/ 2147483647 w 576"/>
              <a:gd name="T15" fmla="*/ 2147483647 h 648"/>
              <a:gd name="T16" fmla="*/ 2147483647 w 576"/>
              <a:gd name="T17" fmla="*/ 2147483647 h 648"/>
              <a:gd name="T18" fmla="*/ 2147483647 w 576"/>
              <a:gd name="T19" fmla="*/ 2147483647 h 648"/>
              <a:gd name="T20" fmla="*/ 2147483647 w 576"/>
              <a:gd name="T21" fmla="*/ 2147483647 h 648"/>
              <a:gd name="T22" fmla="*/ 2133573609 w 576"/>
              <a:gd name="T23" fmla="*/ 2147483647 h 648"/>
              <a:gd name="T24" fmla="*/ 1775924795 w 576"/>
              <a:gd name="T25" fmla="*/ 2147483647 h 648"/>
              <a:gd name="T26" fmla="*/ 1775924795 w 576"/>
              <a:gd name="T27" fmla="*/ 2147483647 h 648"/>
              <a:gd name="T28" fmla="*/ 1418273498 w 576"/>
              <a:gd name="T29" fmla="*/ 2147483647 h 648"/>
              <a:gd name="T30" fmla="*/ 1085285581 w 576"/>
              <a:gd name="T31" fmla="*/ 2147483647 h 648"/>
              <a:gd name="T32" fmla="*/ 776966011 w 576"/>
              <a:gd name="T33" fmla="*/ 2147483647 h 648"/>
              <a:gd name="T34" fmla="*/ 517978169 w 576"/>
              <a:gd name="T35" fmla="*/ 2147483647 h 648"/>
              <a:gd name="T36" fmla="*/ 308319570 w 576"/>
              <a:gd name="T37" fmla="*/ 2147483647 h 648"/>
              <a:gd name="T38" fmla="*/ 209658599 w 576"/>
              <a:gd name="T39" fmla="*/ 2147483647 h 648"/>
              <a:gd name="T40" fmla="*/ 135661008 w 576"/>
              <a:gd name="T41" fmla="*/ 2147483647 h 648"/>
              <a:gd name="T42" fmla="*/ 73997591 w 576"/>
              <a:gd name="T43" fmla="*/ 2147483647 h 648"/>
              <a:gd name="T44" fmla="*/ 36997554 w 576"/>
              <a:gd name="T45" fmla="*/ 2147483647 h 648"/>
              <a:gd name="T46" fmla="*/ 12331690 w 576"/>
              <a:gd name="T47" fmla="*/ 2147483647 h 648"/>
              <a:gd name="T48" fmla="*/ 0 w 576"/>
              <a:gd name="T49" fmla="*/ 2147483647 h 648"/>
              <a:gd name="T50" fmla="*/ 1775924795 w 576"/>
              <a:gd name="T51" fmla="*/ 0 h 648"/>
              <a:gd name="T52" fmla="*/ 2147483647 w 576"/>
              <a:gd name="T53" fmla="*/ 2147483647 h 64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76"/>
              <a:gd name="T82" fmla="*/ 0 h 648"/>
              <a:gd name="T83" fmla="*/ 576 w 576"/>
              <a:gd name="T84" fmla="*/ 648 h 648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76" h="648">
                <a:moveTo>
                  <a:pt x="576" y="576"/>
                </a:moveTo>
                <a:lnTo>
                  <a:pt x="576" y="576"/>
                </a:lnTo>
                <a:lnTo>
                  <a:pt x="574" y="584"/>
                </a:lnTo>
                <a:lnTo>
                  <a:pt x="570" y="590"/>
                </a:lnTo>
                <a:lnTo>
                  <a:pt x="564" y="598"/>
                </a:lnTo>
                <a:lnTo>
                  <a:pt x="554" y="604"/>
                </a:lnTo>
                <a:lnTo>
                  <a:pt x="542" y="610"/>
                </a:lnTo>
                <a:lnTo>
                  <a:pt x="526" y="616"/>
                </a:lnTo>
                <a:lnTo>
                  <a:pt x="492" y="626"/>
                </a:lnTo>
                <a:lnTo>
                  <a:pt x="450" y="636"/>
                </a:lnTo>
                <a:lnTo>
                  <a:pt x="400" y="642"/>
                </a:lnTo>
                <a:lnTo>
                  <a:pt x="346" y="646"/>
                </a:lnTo>
                <a:lnTo>
                  <a:pt x="288" y="648"/>
                </a:lnTo>
                <a:lnTo>
                  <a:pt x="230" y="646"/>
                </a:lnTo>
                <a:lnTo>
                  <a:pt x="176" y="642"/>
                </a:lnTo>
                <a:lnTo>
                  <a:pt x="126" y="636"/>
                </a:lnTo>
                <a:lnTo>
                  <a:pt x="84" y="626"/>
                </a:lnTo>
                <a:lnTo>
                  <a:pt x="50" y="616"/>
                </a:lnTo>
                <a:lnTo>
                  <a:pt x="34" y="610"/>
                </a:lnTo>
                <a:lnTo>
                  <a:pt x="22" y="604"/>
                </a:lnTo>
                <a:lnTo>
                  <a:pt x="12" y="598"/>
                </a:lnTo>
                <a:lnTo>
                  <a:pt x="6" y="590"/>
                </a:lnTo>
                <a:lnTo>
                  <a:pt x="2" y="584"/>
                </a:lnTo>
                <a:lnTo>
                  <a:pt x="0" y="576"/>
                </a:lnTo>
                <a:lnTo>
                  <a:pt x="288" y="0"/>
                </a:lnTo>
                <a:lnTo>
                  <a:pt x="576" y="5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/>
          <a:p>
            <a:pPr algn="just" defTabSz="916084">
              <a:lnSpc>
                <a:spcPct val="120000"/>
              </a:lnSpc>
              <a:defRPr/>
            </a:pPr>
            <a:endParaRPr lang="zh-CN" altLang="en-US" sz="781" b="1" ker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4390043" y="3813718"/>
            <a:ext cx="459466" cy="443672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Freeform 11"/>
          <p:cNvSpPr>
            <a:spLocks noChangeAspect="1" noEditPoints="1"/>
          </p:cNvSpPr>
          <p:nvPr/>
        </p:nvSpPr>
        <p:spPr bwMode="auto">
          <a:xfrm>
            <a:off x="4337420" y="2553902"/>
            <a:ext cx="480416" cy="480926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78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60484" y="5174136"/>
            <a:ext cx="452289" cy="443672"/>
            <a:chOff x="6786562" y="796925"/>
            <a:chExt cx="500063" cy="490538"/>
          </a:xfrm>
          <a:solidFill>
            <a:schemeClr val="bg1"/>
          </a:solidFill>
        </p:grpSpPr>
        <p:sp>
          <p:nvSpPr>
            <p:cNvPr id="23" name="Freeform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TextBox 23"/>
          <p:cNvSpPr txBox="1"/>
          <p:nvPr/>
        </p:nvSpPr>
        <p:spPr>
          <a:xfrm>
            <a:off x="524719" y="43967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02  - </a:t>
            </a:r>
            <a:r>
              <a:rPr lang="zh-CN" altLang="en-US" sz="2400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工作成果</a:t>
            </a:r>
            <a:endParaRPr lang="en-GB" altLang="zh-CN" sz="2400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41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">
            <a:extLst>
              <a:ext uri="{FF2B5EF4-FFF2-40B4-BE49-F238E27FC236}">
                <a16:creationId xmlns:a16="http://schemas.microsoft.com/office/drawing/2014/main" id="{C43C209B-50A8-4561-87EB-663202737C76}"/>
              </a:ext>
            </a:extLst>
          </p:cNvPr>
          <p:cNvSpPr txBox="1"/>
          <p:nvPr/>
        </p:nvSpPr>
        <p:spPr>
          <a:xfrm>
            <a:off x="4809195" y="231949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准备工作</a:t>
            </a:r>
            <a:endParaRPr lang="en-GB" altLang="zh-CN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B3CCB9-E057-453E-AB6F-D3F9869DD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0"/>
            <a:ext cx="12875080" cy="945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433F4-868D-4418-90CA-6E2AF13C2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495ABB-FC5E-42BE-A991-D41E8348F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196975"/>
            <a:ext cx="71056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1C723-384C-4198-8DE9-930D16DA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2A2096-98ED-4FF7-ADDE-EFE62EF03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159" y="-200099"/>
            <a:ext cx="3581664" cy="78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953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CE2DECD-6FBE-4688-993F-2463187C17F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73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46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005D5D"/>
      </a:accent1>
      <a:accent2>
        <a:srgbClr val="209075"/>
      </a:accent2>
      <a:accent3>
        <a:srgbClr val="005D5D"/>
      </a:accent3>
      <a:accent4>
        <a:srgbClr val="209075"/>
      </a:accent4>
      <a:accent5>
        <a:srgbClr val="005D5D"/>
      </a:accent5>
      <a:accent6>
        <a:srgbClr val="209075"/>
      </a:accent6>
      <a:hlink>
        <a:srgbClr val="005D5D"/>
      </a:hlink>
      <a:folHlink>
        <a:srgbClr val="20907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251</Words>
  <Application>Microsoft Office PowerPoint</Application>
  <PresentationFormat>自定义</PresentationFormat>
  <Paragraphs>74</Paragraphs>
  <Slides>23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方正正大黑简体</vt:lpstr>
      <vt:lpstr>宋体</vt:lpstr>
      <vt:lpstr>微软雅黑</vt:lpstr>
      <vt:lpstr>Arial</vt:lpstr>
      <vt:lpstr>Calibri</vt:lpstr>
      <vt:lpstr>Calibri Light</vt:lpstr>
      <vt:lpstr>Impact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测试记录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/>
  <cp:keywords>www.1ppt.com</cp:keywords>
  <cp:lastModifiedBy/>
  <cp:revision>1</cp:revision>
  <dcterms:created xsi:type="dcterms:W3CDTF">2016-10-17T14:00:15Z</dcterms:created>
  <dcterms:modified xsi:type="dcterms:W3CDTF">2019-11-18T15:45:55Z</dcterms:modified>
</cp:coreProperties>
</file>