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11"/>
  </p:notesMasterIdLst>
  <p:sldIdLst>
    <p:sldId id="261" r:id="rId4"/>
    <p:sldId id="263" r:id="rId5"/>
    <p:sldId id="264" r:id="rId6"/>
    <p:sldId id="303" r:id="rId7"/>
    <p:sldId id="304" r:id="rId8"/>
    <p:sldId id="266" r:id="rId9"/>
    <p:sldId id="273" r:id="rId10"/>
    <p:sldId id="305" r:id="rId12"/>
    <p:sldId id="274" r:id="rId13"/>
    <p:sldId id="306" r:id="rId14"/>
    <p:sldId id="287" r:id="rId15"/>
    <p:sldId id="307" r:id="rId16"/>
    <p:sldId id="308" r:id="rId17"/>
    <p:sldId id="309" r:id="rId18"/>
    <p:sldId id="310" r:id="rId19"/>
    <p:sldId id="311" r:id="rId20"/>
    <p:sldId id="269" r:id="rId21"/>
    <p:sldId id="282" r:id="rId22"/>
    <p:sldId id="271" r:id="rId23"/>
    <p:sldId id="283" r:id="rId24"/>
    <p:sldId id="28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49C"/>
    <a:srgbClr val="F7F7F7"/>
    <a:srgbClr val="799FDD"/>
    <a:srgbClr val="356ECB"/>
    <a:srgbClr val="3366CC"/>
    <a:srgbClr val="3870CC"/>
    <a:srgbClr val="CAD9F2"/>
    <a:srgbClr val="2E61B4"/>
    <a:srgbClr val="326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6" autoAdjust="0"/>
    <p:restoredTop sz="93220" autoAdjust="0"/>
  </p:normalViewPr>
  <p:slideViewPr>
    <p:cSldViewPr snapToGrid="0">
      <p:cViewPr varScale="1">
        <p:scale>
          <a:sx n="51" d="100"/>
          <a:sy n="51" d="100"/>
        </p:scale>
        <p:origin x="114" y="4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microsoft.com/office/2007/relationships/hdphoto" Target="../media/hdphoto1.wdp"/><Relationship Id="rId4" Type="http://schemas.openxmlformats.org/officeDocument/2006/relationships/image" Target="../media/image8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7" Type="http://schemas.microsoft.com/office/2007/relationships/hdphoto" Target="../media/hdphoto1.wdp"/><Relationship Id="rId6" Type="http://schemas.openxmlformats.org/officeDocument/2006/relationships/image" Target="../media/image8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1.png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285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white">
                  <a:alpha val="7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3765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white">
                  <a:alpha val="7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3765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white">
                  <a:alpha val="7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3765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宋体" panose="02010600030101010101" pitchFamily="2" charset="-122"/>
                <a:cs typeface="Segoe UI Light" panose="020B0502040204020203"/>
              </a:rPr>
              <a:t>Century Gothic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宋体" panose="02010600030101010101" pitchFamily="2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285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 userDrawn="1"/>
        </p:nvSpPr>
        <p:spPr>
          <a:xfrm>
            <a:off x="131199" y="300303"/>
            <a:ext cx="398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连接符 55"/>
          <p:cNvCxnSpPr/>
          <p:nvPr userDrawn="1"/>
        </p:nvCxnSpPr>
        <p:spPr>
          <a:xfrm>
            <a:off x="0" y="237744"/>
            <a:ext cx="4544568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 userDrawn="1"/>
        </p:nvCxnSpPr>
        <p:spPr>
          <a:xfrm>
            <a:off x="0" y="975360"/>
            <a:ext cx="3928521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 userDrawn="1"/>
        </p:nvCxnSpPr>
        <p:spPr>
          <a:xfrm>
            <a:off x="658930" y="771144"/>
            <a:ext cx="4013654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 userDrawn="1"/>
        </p:nvSpPr>
        <p:spPr>
          <a:xfrm>
            <a:off x="657892" y="20465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所做的主要工作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 userDrawn="1"/>
        </p:nvSpPr>
        <p:spPr>
          <a:xfrm>
            <a:off x="648747" y="748760"/>
            <a:ext cx="1677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MAIN WORK DONE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直接连接符 75"/>
          <p:cNvCxnSpPr/>
          <p:nvPr userDrawn="1"/>
        </p:nvCxnSpPr>
        <p:spPr>
          <a:xfrm>
            <a:off x="648747" y="237744"/>
            <a:ext cx="0" cy="737616"/>
          </a:xfrm>
          <a:prstGeom prst="line">
            <a:avLst/>
          </a:prstGeom>
          <a:ln w="12700" cap="rnd">
            <a:solidFill>
              <a:schemeClr val="bg1">
                <a:alpha val="56000"/>
              </a:schemeClr>
            </a:solidFill>
            <a:prstDash val="solid"/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rgbClr val="285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 80"/>
          <p:cNvSpPr txBox="1"/>
          <p:nvPr userDrawn="1"/>
        </p:nvSpPr>
        <p:spPr>
          <a:xfrm>
            <a:off x="131199" y="300303"/>
            <a:ext cx="398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9" name="直接连接符 98"/>
          <p:cNvCxnSpPr/>
          <p:nvPr userDrawn="1"/>
        </p:nvCxnSpPr>
        <p:spPr>
          <a:xfrm>
            <a:off x="0" y="237744"/>
            <a:ext cx="4544568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 userDrawn="1"/>
        </p:nvCxnSpPr>
        <p:spPr>
          <a:xfrm>
            <a:off x="0" y="975360"/>
            <a:ext cx="3928521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 userDrawn="1"/>
        </p:nvCxnSpPr>
        <p:spPr>
          <a:xfrm>
            <a:off x="658930" y="771144"/>
            <a:ext cx="4013654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 userDrawn="1"/>
        </p:nvSpPr>
        <p:spPr>
          <a:xfrm>
            <a:off x="657892" y="20465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文本框 106"/>
          <p:cNvSpPr txBox="1"/>
          <p:nvPr userDrawn="1"/>
        </p:nvSpPr>
        <p:spPr>
          <a:xfrm>
            <a:off x="648747" y="748760"/>
            <a:ext cx="8226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8" name="直接连接符 107"/>
          <p:cNvCxnSpPr/>
          <p:nvPr userDrawn="1"/>
        </p:nvCxnSpPr>
        <p:spPr>
          <a:xfrm>
            <a:off x="648747" y="237744"/>
            <a:ext cx="0" cy="737616"/>
          </a:xfrm>
          <a:prstGeom prst="line">
            <a:avLst/>
          </a:prstGeom>
          <a:ln w="12700" cap="rnd">
            <a:solidFill>
              <a:schemeClr val="bg1">
                <a:alpha val="56000"/>
              </a:schemeClr>
            </a:solidFill>
            <a:prstDash val="solid"/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rgbClr val="285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 userDrawn="1"/>
        </p:nvSpPr>
        <p:spPr>
          <a:xfrm>
            <a:off x="131199" y="300303"/>
            <a:ext cx="398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 userDrawn="1"/>
        </p:nvCxnSpPr>
        <p:spPr>
          <a:xfrm>
            <a:off x="0" y="237744"/>
            <a:ext cx="4544568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0" y="975360"/>
            <a:ext cx="3928521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 userDrawn="1"/>
        </p:nvCxnSpPr>
        <p:spPr>
          <a:xfrm>
            <a:off x="658930" y="771144"/>
            <a:ext cx="4013654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 userDrawn="1"/>
        </p:nvSpPr>
        <p:spPr>
          <a:xfrm>
            <a:off x="657892" y="20465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下一步改进措施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 userDrawn="1"/>
        </p:nvSpPr>
        <p:spPr>
          <a:xfrm>
            <a:off x="648747" y="748760"/>
            <a:ext cx="12378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en-US" altLang="zh-CN" sz="10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MEASURES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 userDrawn="1"/>
        </p:nvCxnSpPr>
        <p:spPr>
          <a:xfrm>
            <a:off x="648747" y="237744"/>
            <a:ext cx="0" cy="737616"/>
          </a:xfrm>
          <a:prstGeom prst="line">
            <a:avLst/>
          </a:prstGeom>
          <a:ln w="12700" cap="rnd">
            <a:solidFill>
              <a:schemeClr val="bg1">
                <a:alpha val="56000"/>
              </a:schemeClr>
            </a:solidFill>
            <a:prstDash val="solid"/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285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31199" y="300303"/>
            <a:ext cx="398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237744"/>
            <a:ext cx="4544568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0" y="975360"/>
            <a:ext cx="3928521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658930" y="771144"/>
            <a:ext cx="4013654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 userDrawn="1"/>
        </p:nvSpPr>
        <p:spPr>
          <a:xfrm>
            <a:off x="657892" y="204657"/>
            <a:ext cx="2428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年计划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48747" y="748760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 PLAN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648747" y="237744"/>
            <a:ext cx="0" cy="737616"/>
          </a:xfrm>
          <a:prstGeom prst="line">
            <a:avLst/>
          </a:prstGeom>
          <a:ln w="12700" cap="rnd">
            <a:solidFill>
              <a:schemeClr val="bg1">
                <a:alpha val="56000"/>
              </a:schemeClr>
            </a:solidFill>
            <a:prstDash val="solid"/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rgbClr val="285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24223" y="509319"/>
            <a:ext cx="5590572" cy="650890"/>
            <a:chOff x="2824223" y="509319"/>
            <a:chExt cx="5590572" cy="650890"/>
          </a:xfrm>
        </p:grpSpPr>
        <p:sp>
          <p:nvSpPr>
            <p:cNvPr id="3" name="矩形 2"/>
            <p:cNvSpPr/>
            <p:nvPr userDrawn="1"/>
          </p:nvSpPr>
          <p:spPr>
            <a:xfrm>
              <a:off x="3634756" y="517559"/>
              <a:ext cx="4108707" cy="619500"/>
            </a:xfrm>
            <a:prstGeom prst="rect">
              <a:avLst/>
            </a:prstGeom>
            <a:blipFill dpi="0" rotWithShape="0">
              <a:blip r:embed="rId2">
                <a:alphaModFix amt="25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 userDrawn="1"/>
          </p:nvCxnSpPr>
          <p:spPr>
            <a:xfrm>
              <a:off x="2824223" y="509319"/>
              <a:ext cx="5022949" cy="0"/>
            </a:xfrm>
            <a:prstGeom prst="line">
              <a:avLst/>
            </a:prstGeom>
            <a:ln w="12700" cap="rnd">
              <a:gradFill flip="none" rotWithShape="1">
                <a:gsLst>
                  <a:gs pos="53312">
                    <a:srgbClr val="C6DCF0"/>
                  </a:gs>
                  <a:gs pos="30000">
                    <a:schemeClr val="bg1"/>
                  </a:gs>
                  <a:gs pos="77000">
                    <a:srgbClr val="DCEAF6"/>
                  </a:gs>
                  <a:gs pos="0">
                    <a:schemeClr val="accent1">
                      <a:lumMod val="45000"/>
                      <a:lumOff val="55000"/>
                      <a:alpha val="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 userDrawn="1"/>
          </p:nvCxnSpPr>
          <p:spPr>
            <a:xfrm>
              <a:off x="3509122" y="1160209"/>
              <a:ext cx="4905673" cy="0"/>
            </a:xfrm>
            <a:prstGeom prst="line">
              <a:avLst/>
            </a:prstGeom>
            <a:ln w="12700" cap="rnd">
              <a:gradFill flip="none" rotWithShape="1">
                <a:gsLst>
                  <a:gs pos="53312">
                    <a:srgbClr val="C6DCF0"/>
                  </a:gs>
                  <a:gs pos="30000">
                    <a:schemeClr val="bg1"/>
                  </a:gs>
                  <a:gs pos="77000">
                    <a:srgbClr val="DCEAF6"/>
                  </a:gs>
                  <a:gs pos="0">
                    <a:schemeClr val="accent1">
                      <a:lumMod val="45000"/>
                      <a:lumOff val="55000"/>
                      <a:alpha val="9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 userDrawn="1"/>
        </p:nvSpPr>
        <p:spPr>
          <a:xfrm>
            <a:off x="3752191" y="540709"/>
            <a:ext cx="3852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用到的主要元素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solidFill>
          <a:srgbClr val="285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模板使用技巧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 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一键调整模板颜色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选择“设计”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“变体”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“颜色”；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选择你喜欢的颜色搭配，模板一秒调整为你选颜色。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模板使用技巧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 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8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随时添加模板样式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选择“开始”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“新建幻灯片”；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选择你需要的页面，如封面页，目录页，副标题页，内容页等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CBF75-3C09-4567-B5B1-55F4EAC6B7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48BBE-9593-4D92-B676-0712D29C33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hdphoto2.wdp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microsoft.com/office/2007/relationships/hdphoto" Target="../media/hdphoto2.wdp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microsoft.com/office/2007/relationships/hdphoto" Target="../media/hdphoto2.wdp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microsoft.com/office/2007/relationships/hdphoto" Target="../media/hdphoto2.wdp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microsoft.com/office/2007/relationships/hdphoto" Target="../media/hdphoto2.wdp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microsoft.com/office/2007/relationships/hdphoto" Target="../media/hdphoto2.wdp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hdphoto2.wdp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microsoft.com/office/2007/relationships/hdphoto" Target="../media/hdphoto2.wdp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microsoft.com/office/2007/relationships/hdphoto" Target="../media/hdphoto2.wdp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microsoft.com/office/2007/relationships/hdphoto" Target="../media/hdphoto2.wdp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5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组合 189"/>
          <p:cNvGrpSpPr/>
          <p:nvPr/>
        </p:nvGrpSpPr>
        <p:grpSpPr>
          <a:xfrm rot="2517222">
            <a:off x="-1646687" y="3477506"/>
            <a:ext cx="5227003" cy="4042367"/>
            <a:chOff x="3204345" y="1148987"/>
            <a:chExt cx="5227003" cy="4042367"/>
          </a:xfrm>
        </p:grpSpPr>
        <p:grpSp>
          <p:nvGrpSpPr>
            <p:cNvPr id="114" name="组合 113"/>
            <p:cNvGrpSpPr/>
            <p:nvPr/>
          </p:nvGrpSpPr>
          <p:grpSpPr>
            <a:xfrm>
              <a:off x="3941860" y="1686047"/>
              <a:ext cx="3240000" cy="3240000"/>
              <a:chOff x="4458000" y="1715032"/>
              <a:chExt cx="3240000" cy="3240000"/>
            </a:xfrm>
          </p:grpSpPr>
          <p:sp>
            <p:nvSpPr>
              <p:cNvPr id="115" name="椭圆 114"/>
              <p:cNvSpPr/>
              <p:nvPr userDrawn="1"/>
            </p:nvSpPr>
            <p:spPr>
              <a:xfrm>
                <a:off x="4530000" y="1787032"/>
                <a:ext cx="3096000" cy="3096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 userDrawn="1"/>
            </p:nvSpPr>
            <p:spPr>
              <a:xfrm>
                <a:off x="4494000" y="1751032"/>
                <a:ext cx="3168000" cy="3168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 userDrawn="1"/>
            </p:nvSpPr>
            <p:spPr>
              <a:xfrm>
                <a:off x="4458000" y="1715032"/>
                <a:ext cx="3240000" cy="3240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8" name="组合 117"/>
            <p:cNvGrpSpPr/>
            <p:nvPr/>
          </p:nvGrpSpPr>
          <p:grpSpPr>
            <a:xfrm>
              <a:off x="5422292" y="2072905"/>
              <a:ext cx="279136" cy="279136"/>
              <a:chOff x="6915602" y="1431728"/>
              <a:chExt cx="301944" cy="301944"/>
            </a:xfrm>
          </p:grpSpPr>
          <p:sp>
            <p:nvSpPr>
              <p:cNvPr id="119" name="椭圆 118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1" name="直接连接符 120"/>
            <p:cNvCxnSpPr/>
            <p:nvPr/>
          </p:nvCxnSpPr>
          <p:spPr>
            <a:xfrm flipV="1">
              <a:off x="3204345" y="3489380"/>
              <a:ext cx="4767309" cy="17755"/>
            </a:xfrm>
            <a:prstGeom prst="line">
              <a:avLst/>
            </a:prstGeom>
            <a:ln w="9525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组合 121"/>
            <p:cNvGrpSpPr/>
            <p:nvPr/>
          </p:nvGrpSpPr>
          <p:grpSpPr>
            <a:xfrm>
              <a:off x="5422292" y="4260054"/>
              <a:ext cx="279136" cy="279136"/>
              <a:chOff x="6915602" y="1431728"/>
              <a:chExt cx="301944" cy="301944"/>
            </a:xfrm>
          </p:grpSpPr>
          <p:sp>
            <p:nvSpPr>
              <p:cNvPr id="123" name="椭圆 122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>
              <a:off x="4612292" y="2545470"/>
              <a:ext cx="279136" cy="279136"/>
              <a:chOff x="6915602" y="1431728"/>
              <a:chExt cx="301944" cy="301944"/>
            </a:xfrm>
          </p:grpSpPr>
          <p:sp>
            <p:nvSpPr>
              <p:cNvPr id="126" name="椭圆 125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>
              <a:off x="4612292" y="3787489"/>
              <a:ext cx="279136" cy="279136"/>
              <a:chOff x="6915602" y="1431728"/>
              <a:chExt cx="301944" cy="301944"/>
            </a:xfrm>
          </p:grpSpPr>
          <p:sp>
            <p:nvSpPr>
              <p:cNvPr id="129" name="椭圆 128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1" name="组合 130"/>
            <p:cNvGrpSpPr/>
            <p:nvPr/>
          </p:nvGrpSpPr>
          <p:grpSpPr>
            <a:xfrm>
              <a:off x="6236828" y="2545470"/>
              <a:ext cx="279136" cy="279136"/>
              <a:chOff x="6915602" y="1431728"/>
              <a:chExt cx="301944" cy="301944"/>
            </a:xfrm>
          </p:grpSpPr>
          <p:sp>
            <p:nvSpPr>
              <p:cNvPr id="132" name="椭圆 131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4" name="组合 133"/>
            <p:cNvGrpSpPr/>
            <p:nvPr/>
          </p:nvGrpSpPr>
          <p:grpSpPr>
            <a:xfrm>
              <a:off x="6236828" y="3787489"/>
              <a:ext cx="279136" cy="279136"/>
              <a:chOff x="6915602" y="1431728"/>
              <a:chExt cx="301944" cy="301944"/>
            </a:xfrm>
          </p:grpSpPr>
          <p:sp>
            <p:nvSpPr>
              <p:cNvPr id="135" name="椭圆 134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7" name="组合 136"/>
            <p:cNvGrpSpPr/>
            <p:nvPr/>
          </p:nvGrpSpPr>
          <p:grpSpPr>
            <a:xfrm>
              <a:off x="3779520" y="1629602"/>
              <a:ext cx="3616960" cy="3561752"/>
              <a:chOff x="3779520" y="1629602"/>
              <a:chExt cx="3616960" cy="3561752"/>
            </a:xfrm>
          </p:grpSpPr>
          <p:cxnSp>
            <p:nvCxnSpPr>
              <p:cNvPr id="138" name="直接连接符 137"/>
              <p:cNvCxnSpPr/>
              <p:nvPr userDrawn="1"/>
            </p:nvCxnSpPr>
            <p:spPr>
              <a:xfrm>
                <a:off x="3779520" y="2394956"/>
                <a:ext cx="3616960" cy="1840976"/>
              </a:xfrm>
              <a:prstGeom prst="line">
                <a:avLst/>
              </a:prstGeom>
              <a:ln w="9525" cap="rnd">
                <a:gradFill>
                  <a:gsLst>
                    <a:gs pos="27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8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 userDrawn="1"/>
            </p:nvCxnSpPr>
            <p:spPr>
              <a:xfrm>
                <a:off x="4612292" y="1629602"/>
                <a:ext cx="2032348" cy="3561752"/>
              </a:xfrm>
              <a:prstGeom prst="line">
                <a:avLst/>
              </a:prstGeom>
              <a:ln w="9525" cap="rnd">
                <a:gradFill>
                  <a:gsLst>
                    <a:gs pos="26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9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组合 139"/>
            <p:cNvGrpSpPr/>
            <p:nvPr/>
          </p:nvGrpSpPr>
          <p:grpSpPr>
            <a:xfrm rot="16200000">
              <a:off x="3861896" y="1506940"/>
              <a:ext cx="3616960" cy="3561752"/>
              <a:chOff x="3779520" y="1629602"/>
              <a:chExt cx="3616960" cy="3561752"/>
            </a:xfrm>
          </p:grpSpPr>
          <p:cxnSp>
            <p:nvCxnSpPr>
              <p:cNvPr id="141" name="直接连接符 140"/>
              <p:cNvCxnSpPr/>
              <p:nvPr userDrawn="1"/>
            </p:nvCxnSpPr>
            <p:spPr>
              <a:xfrm>
                <a:off x="3779520" y="2394956"/>
                <a:ext cx="3616960" cy="1840976"/>
              </a:xfrm>
              <a:prstGeom prst="line">
                <a:avLst/>
              </a:prstGeom>
              <a:ln w="9525" cap="rnd">
                <a:gradFill>
                  <a:gsLst>
                    <a:gs pos="27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8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 userDrawn="1"/>
            </p:nvCxnSpPr>
            <p:spPr>
              <a:xfrm>
                <a:off x="4612292" y="1629602"/>
                <a:ext cx="2032348" cy="3561752"/>
              </a:xfrm>
              <a:prstGeom prst="line">
                <a:avLst/>
              </a:prstGeom>
              <a:ln w="9525" cap="rnd">
                <a:gradFill>
                  <a:gsLst>
                    <a:gs pos="26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9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组合 142"/>
            <p:cNvGrpSpPr/>
            <p:nvPr/>
          </p:nvGrpSpPr>
          <p:grpSpPr>
            <a:xfrm>
              <a:off x="6397877" y="1380037"/>
              <a:ext cx="2033471" cy="2033471"/>
              <a:chOff x="8272465" y="1479335"/>
              <a:chExt cx="1613197" cy="1613197"/>
            </a:xfrm>
          </p:grpSpPr>
          <p:grpSp>
            <p:nvGrpSpPr>
              <p:cNvPr id="144" name="组合 143"/>
              <p:cNvGrpSpPr/>
              <p:nvPr userDrawn="1"/>
            </p:nvGrpSpPr>
            <p:grpSpPr>
              <a:xfrm>
                <a:off x="8272465" y="1479335"/>
                <a:ext cx="1613197" cy="1613197"/>
                <a:chOff x="4458000" y="1715032"/>
                <a:chExt cx="3240000" cy="3240000"/>
              </a:xfrm>
            </p:grpSpPr>
            <p:sp>
              <p:nvSpPr>
                <p:cNvPr id="164" name="椭圆 163"/>
                <p:cNvSpPr/>
                <p:nvPr userDrawn="1"/>
              </p:nvSpPr>
              <p:spPr>
                <a:xfrm>
                  <a:off x="4530000" y="1787032"/>
                  <a:ext cx="3096000" cy="3096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5" name="椭圆 164"/>
                <p:cNvSpPr/>
                <p:nvPr userDrawn="1"/>
              </p:nvSpPr>
              <p:spPr>
                <a:xfrm>
                  <a:off x="4494000" y="1751032"/>
                  <a:ext cx="3168000" cy="3168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6" name="椭圆 165"/>
                <p:cNvSpPr/>
                <p:nvPr userDrawn="1"/>
              </p:nvSpPr>
              <p:spPr>
                <a:xfrm>
                  <a:off x="4458000" y="1715032"/>
                  <a:ext cx="3240000" cy="3240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5" name="组合 144"/>
              <p:cNvGrpSpPr/>
              <p:nvPr userDrawn="1"/>
            </p:nvGrpSpPr>
            <p:grpSpPr>
              <a:xfrm>
                <a:off x="8586067" y="1720236"/>
                <a:ext cx="985998" cy="1093816"/>
                <a:chOff x="8582069" y="1755978"/>
                <a:chExt cx="985998" cy="1093816"/>
              </a:xfrm>
            </p:grpSpPr>
            <p:grpSp>
              <p:nvGrpSpPr>
                <p:cNvPr id="146" name="组合 145"/>
                <p:cNvGrpSpPr/>
                <p:nvPr userDrawn="1"/>
              </p:nvGrpSpPr>
              <p:grpSpPr>
                <a:xfrm>
                  <a:off x="8998754" y="1755978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162" name="椭圆 161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3" name="椭圆 162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7" name="组合 146"/>
                <p:cNvGrpSpPr/>
                <p:nvPr userDrawn="1"/>
              </p:nvGrpSpPr>
              <p:grpSpPr>
                <a:xfrm>
                  <a:off x="8582069" y="204991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160" name="椭圆 159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1" name="椭圆 160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8" name="组合 147"/>
                <p:cNvGrpSpPr/>
                <p:nvPr userDrawn="1"/>
              </p:nvGrpSpPr>
              <p:grpSpPr>
                <a:xfrm>
                  <a:off x="8582069" y="244199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158" name="椭圆 157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9" name="椭圆 158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9" name="组合 148"/>
                <p:cNvGrpSpPr/>
                <p:nvPr userDrawn="1"/>
              </p:nvGrpSpPr>
              <p:grpSpPr>
                <a:xfrm>
                  <a:off x="9021276" y="2652765"/>
                  <a:ext cx="197029" cy="197029"/>
                  <a:chOff x="8858380" y="2543297"/>
                  <a:chExt cx="143329" cy="143329"/>
                </a:xfrm>
              </p:grpSpPr>
              <p:sp>
                <p:nvSpPr>
                  <p:cNvPr id="156" name="椭圆 155"/>
                  <p:cNvSpPr/>
                  <p:nvPr/>
                </p:nvSpPr>
                <p:spPr>
                  <a:xfrm>
                    <a:off x="8858380" y="2543297"/>
                    <a:ext cx="143329" cy="14332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7" name="椭圆 156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50" name="组合 149"/>
                <p:cNvGrpSpPr/>
                <p:nvPr userDrawn="1"/>
              </p:nvGrpSpPr>
              <p:grpSpPr>
                <a:xfrm>
                  <a:off x="9375883" y="204991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154" name="椭圆 153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5" name="椭圆 154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51" name="组合 150"/>
                <p:cNvGrpSpPr/>
                <p:nvPr userDrawn="1"/>
              </p:nvGrpSpPr>
              <p:grpSpPr>
                <a:xfrm>
                  <a:off x="9375883" y="2414592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152" name="椭圆 151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3" name="椭圆 152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67" name="组合 166"/>
            <p:cNvGrpSpPr/>
            <p:nvPr/>
          </p:nvGrpSpPr>
          <p:grpSpPr>
            <a:xfrm>
              <a:off x="3290189" y="1148987"/>
              <a:ext cx="1209969" cy="1209969"/>
              <a:chOff x="3290189" y="1148987"/>
              <a:chExt cx="1209969" cy="1209969"/>
            </a:xfrm>
          </p:grpSpPr>
          <p:grpSp>
            <p:nvGrpSpPr>
              <p:cNvPr id="168" name="组合 167"/>
              <p:cNvGrpSpPr/>
              <p:nvPr userDrawn="1"/>
            </p:nvGrpSpPr>
            <p:grpSpPr>
              <a:xfrm>
                <a:off x="3290189" y="1148987"/>
                <a:ext cx="1209969" cy="1209969"/>
                <a:chOff x="4458000" y="1715032"/>
                <a:chExt cx="3240000" cy="3240000"/>
              </a:xfrm>
            </p:grpSpPr>
            <p:sp>
              <p:nvSpPr>
                <p:cNvPr id="187" name="椭圆 186"/>
                <p:cNvSpPr/>
                <p:nvPr userDrawn="1"/>
              </p:nvSpPr>
              <p:spPr>
                <a:xfrm>
                  <a:off x="4530000" y="1787032"/>
                  <a:ext cx="3096000" cy="3096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8" name="椭圆 187"/>
                <p:cNvSpPr/>
                <p:nvPr userDrawn="1"/>
              </p:nvSpPr>
              <p:spPr>
                <a:xfrm>
                  <a:off x="4494000" y="1751032"/>
                  <a:ext cx="3168000" cy="3168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9" name="椭圆 188"/>
                <p:cNvSpPr/>
                <p:nvPr userDrawn="1"/>
              </p:nvSpPr>
              <p:spPr>
                <a:xfrm>
                  <a:off x="4458000" y="1715032"/>
                  <a:ext cx="3240000" cy="3240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9" name="组合 168"/>
              <p:cNvGrpSpPr/>
              <p:nvPr userDrawn="1"/>
            </p:nvGrpSpPr>
            <p:grpSpPr>
              <a:xfrm>
                <a:off x="3838358" y="1330096"/>
                <a:ext cx="143299" cy="143299"/>
                <a:chOff x="8860553" y="2545471"/>
                <a:chExt cx="138982" cy="138982"/>
              </a:xfrm>
            </p:grpSpPr>
            <p:sp>
              <p:nvSpPr>
                <p:cNvPr id="185" name="椭圆 184"/>
                <p:cNvSpPr/>
                <p:nvPr/>
              </p:nvSpPr>
              <p:spPr>
                <a:xfrm>
                  <a:off x="8860553" y="2545471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6" name="椭圆 185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0" name="组合 169"/>
              <p:cNvGrpSpPr/>
              <p:nvPr userDrawn="1"/>
            </p:nvGrpSpPr>
            <p:grpSpPr>
              <a:xfrm>
                <a:off x="3525826" y="1550558"/>
                <a:ext cx="143299" cy="143299"/>
                <a:chOff x="8860553" y="2545470"/>
                <a:chExt cx="138982" cy="138982"/>
              </a:xfrm>
            </p:grpSpPr>
            <p:sp>
              <p:nvSpPr>
                <p:cNvPr id="183" name="椭圆 182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4" name="椭圆 183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1" name="组合 170"/>
              <p:cNvGrpSpPr/>
              <p:nvPr userDrawn="1"/>
            </p:nvGrpSpPr>
            <p:grpSpPr>
              <a:xfrm>
                <a:off x="3525826" y="1844636"/>
                <a:ext cx="143299" cy="143299"/>
                <a:chOff x="8860553" y="2545470"/>
                <a:chExt cx="138982" cy="138982"/>
              </a:xfrm>
            </p:grpSpPr>
            <p:sp>
              <p:nvSpPr>
                <p:cNvPr id="181" name="椭圆 180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2" name="椭圆 181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2" name="组合 171"/>
              <p:cNvGrpSpPr/>
              <p:nvPr userDrawn="1"/>
            </p:nvGrpSpPr>
            <p:grpSpPr>
              <a:xfrm>
                <a:off x="3846365" y="2008020"/>
                <a:ext cx="143299" cy="143299"/>
                <a:chOff x="8850141" y="2548833"/>
                <a:chExt cx="138982" cy="138982"/>
              </a:xfrm>
            </p:grpSpPr>
            <p:sp>
              <p:nvSpPr>
                <p:cNvPr id="179" name="椭圆 178"/>
                <p:cNvSpPr/>
                <p:nvPr/>
              </p:nvSpPr>
              <p:spPr>
                <a:xfrm>
                  <a:off x="8850141" y="2548833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0" name="椭圆 179"/>
                <p:cNvSpPr/>
                <p:nvPr/>
              </p:nvSpPr>
              <p:spPr>
                <a:xfrm rot="1905853">
                  <a:off x="8883632" y="2582324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3" name="组合 172"/>
              <p:cNvGrpSpPr/>
              <p:nvPr userDrawn="1"/>
            </p:nvGrpSpPr>
            <p:grpSpPr>
              <a:xfrm>
                <a:off x="4121221" y="1550558"/>
                <a:ext cx="143299" cy="143299"/>
                <a:chOff x="8860553" y="2545470"/>
                <a:chExt cx="138982" cy="138982"/>
              </a:xfrm>
            </p:grpSpPr>
            <p:sp>
              <p:nvSpPr>
                <p:cNvPr id="177" name="椭圆 176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" name="椭圆 177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4" name="组合 173"/>
              <p:cNvGrpSpPr/>
              <p:nvPr userDrawn="1"/>
            </p:nvGrpSpPr>
            <p:grpSpPr>
              <a:xfrm>
                <a:off x="4121221" y="1824085"/>
                <a:ext cx="143299" cy="143299"/>
                <a:chOff x="8860553" y="2545470"/>
                <a:chExt cx="138982" cy="138982"/>
              </a:xfrm>
            </p:grpSpPr>
            <p:sp>
              <p:nvSpPr>
                <p:cNvPr id="175" name="椭圆 174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" name="椭圆 175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242" name="组合 241"/>
          <p:cNvGrpSpPr/>
          <p:nvPr/>
        </p:nvGrpSpPr>
        <p:grpSpPr>
          <a:xfrm>
            <a:off x="2809300" y="1098212"/>
            <a:ext cx="6624830" cy="4364270"/>
            <a:chOff x="2588714" y="1239815"/>
            <a:chExt cx="6955389" cy="4582034"/>
          </a:xfrm>
        </p:grpSpPr>
        <p:sp>
          <p:nvSpPr>
            <p:cNvPr id="192" name="任意多边形 191"/>
            <p:cNvSpPr/>
            <p:nvPr/>
          </p:nvSpPr>
          <p:spPr>
            <a:xfrm>
              <a:off x="3741947" y="1239815"/>
              <a:ext cx="4345663" cy="4582034"/>
            </a:xfrm>
            <a:custGeom>
              <a:avLst/>
              <a:gdLst>
                <a:gd name="connsiteX0" fmla="*/ 1179439 w 4327556"/>
                <a:gd name="connsiteY0" fmla="*/ 0 h 4562942"/>
                <a:gd name="connsiteX1" fmla="*/ 1511486 w 4327556"/>
                <a:gd name="connsiteY1" fmla="*/ 176548 h 4562942"/>
                <a:gd name="connsiteX2" fmla="*/ 1530872 w 4327556"/>
                <a:gd name="connsiteY2" fmla="*/ 212264 h 4562942"/>
                <a:gd name="connsiteX3" fmla="*/ 1727701 w 4327556"/>
                <a:gd name="connsiteY3" fmla="*/ 161654 h 4562942"/>
                <a:gd name="connsiteX4" fmla="*/ 2163778 w 4327556"/>
                <a:gd name="connsiteY4" fmla="*/ 117693 h 4562942"/>
                <a:gd name="connsiteX5" fmla="*/ 2807220 w 4327556"/>
                <a:gd name="connsiteY5" fmla="*/ 214972 h 4562942"/>
                <a:gd name="connsiteX6" fmla="*/ 2913127 w 4327556"/>
                <a:gd name="connsiteY6" fmla="*/ 253735 h 4562942"/>
                <a:gd name="connsiteX7" fmla="*/ 2937140 w 4327556"/>
                <a:gd name="connsiteY7" fmla="*/ 209493 h 4562942"/>
                <a:gd name="connsiteX8" fmla="*/ 3269187 w 4327556"/>
                <a:gd name="connsiteY8" fmla="*/ 32945 h 4562942"/>
                <a:gd name="connsiteX9" fmla="*/ 3669622 w 4327556"/>
                <a:gd name="connsiteY9" fmla="*/ 433380 h 4562942"/>
                <a:gd name="connsiteX10" fmla="*/ 3601234 w 4327556"/>
                <a:gd name="connsiteY10" fmla="*/ 657267 h 4562942"/>
                <a:gd name="connsiteX11" fmla="*/ 3596495 w 4327556"/>
                <a:gd name="connsiteY11" fmla="*/ 663011 h 4562942"/>
                <a:gd name="connsiteX12" fmla="*/ 3693801 w 4327556"/>
                <a:gd name="connsiteY12" fmla="*/ 751449 h 4562942"/>
                <a:gd name="connsiteX13" fmla="*/ 4327556 w 4327556"/>
                <a:gd name="connsiteY13" fmla="*/ 2281471 h 4562942"/>
                <a:gd name="connsiteX14" fmla="*/ 3693801 w 4327556"/>
                <a:gd name="connsiteY14" fmla="*/ 3811494 h 4562942"/>
                <a:gd name="connsiteX15" fmla="*/ 3580961 w 4327556"/>
                <a:gd name="connsiteY15" fmla="*/ 3914049 h 4562942"/>
                <a:gd name="connsiteX16" fmla="*/ 3601234 w 4327556"/>
                <a:gd name="connsiteY16" fmla="*/ 3938620 h 4562942"/>
                <a:gd name="connsiteX17" fmla="*/ 3669622 w 4327556"/>
                <a:gd name="connsiteY17" fmla="*/ 4162507 h 4562942"/>
                <a:gd name="connsiteX18" fmla="*/ 3269187 w 4327556"/>
                <a:gd name="connsiteY18" fmla="*/ 4562942 h 4562942"/>
                <a:gd name="connsiteX19" fmla="*/ 2900220 w 4327556"/>
                <a:gd name="connsiteY19" fmla="*/ 4318375 h 4562942"/>
                <a:gd name="connsiteX20" fmla="*/ 2898982 w 4327556"/>
                <a:gd name="connsiteY20" fmla="*/ 4314385 h 4562942"/>
                <a:gd name="connsiteX21" fmla="*/ 2807220 w 4327556"/>
                <a:gd name="connsiteY21" fmla="*/ 4347970 h 4562942"/>
                <a:gd name="connsiteX22" fmla="*/ 2163778 w 4327556"/>
                <a:gd name="connsiteY22" fmla="*/ 4445249 h 4562942"/>
                <a:gd name="connsiteX23" fmla="*/ 1520337 w 4327556"/>
                <a:gd name="connsiteY23" fmla="*/ 4347970 h 4562942"/>
                <a:gd name="connsiteX24" fmla="*/ 1515434 w 4327556"/>
                <a:gd name="connsiteY24" fmla="*/ 4346176 h 4562942"/>
                <a:gd name="connsiteX25" fmla="*/ 1511486 w 4327556"/>
                <a:gd name="connsiteY25" fmla="*/ 4353449 h 4562942"/>
                <a:gd name="connsiteX26" fmla="*/ 1179439 w 4327556"/>
                <a:gd name="connsiteY26" fmla="*/ 4529997 h 4562942"/>
                <a:gd name="connsiteX27" fmla="*/ 779004 w 4327556"/>
                <a:gd name="connsiteY27" fmla="*/ 4129562 h 4562942"/>
                <a:gd name="connsiteX28" fmla="*/ 810472 w 4327556"/>
                <a:gd name="connsiteY28" fmla="*/ 3973695 h 4562942"/>
                <a:gd name="connsiteX29" fmla="*/ 812520 w 4327556"/>
                <a:gd name="connsiteY29" fmla="*/ 3969922 h 4562942"/>
                <a:gd name="connsiteX30" fmla="*/ 787414 w 4327556"/>
                <a:gd name="connsiteY30" fmla="*/ 3951148 h 4562942"/>
                <a:gd name="connsiteX31" fmla="*/ 0 w 4327556"/>
                <a:gd name="connsiteY31" fmla="*/ 2281471 h 4562942"/>
                <a:gd name="connsiteX32" fmla="*/ 787415 w 4327556"/>
                <a:gd name="connsiteY32" fmla="*/ 611795 h 4562942"/>
                <a:gd name="connsiteX33" fmla="*/ 825240 w 4327556"/>
                <a:gd name="connsiteY33" fmla="*/ 583510 h 4562942"/>
                <a:gd name="connsiteX34" fmla="*/ 810472 w 4327556"/>
                <a:gd name="connsiteY34" fmla="*/ 556303 h 4562942"/>
                <a:gd name="connsiteX35" fmla="*/ 779004 w 4327556"/>
                <a:gd name="connsiteY35" fmla="*/ 400435 h 4562942"/>
                <a:gd name="connsiteX36" fmla="*/ 1179439 w 4327556"/>
                <a:gd name="connsiteY36" fmla="*/ 0 h 456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27556" h="4562942">
                  <a:moveTo>
                    <a:pt x="1179439" y="0"/>
                  </a:moveTo>
                  <a:cubicBezTo>
                    <a:pt x="1317660" y="0"/>
                    <a:pt x="1439525" y="70032"/>
                    <a:pt x="1511486" y="176548"/>
                  </a:cubicBezTo>
                  <a:lnTo>
                    <a:pt x="1530872" y="212264"/>
                  </a:lnTo>
                  <a:lnTo>
                    <a:pt x="1727701" y="161654"/>
                  </a:lnTo>
                  <a:cubicBezTo>
                    <a:pt x="1868558" y="132830"/>
                    <a:pt x="2014400" y="117693"/>
                    <a:pt x="2163778" y="117693"/>
                  </a:cubicBezTo>
                  <a:cubicBezTo>
                    <a:pt x="2387845" y="117693"/>
                    <a:pt x="2603957" y="151751"/>
                    <a:pt x="2807220" y="214972"/>
                  </a:cubicBezTo>
                  <a:lnTo>
                    <a:pt x="2913127" y="253735"/>
                  </a:lnTo>
                  <a:lnTo>
                    <a:pt x="2937140" y="209493"/>
                  </a:lnTo>
                  <a:cubicBezTo>
                    <a:pt x="3009101" y="102977"/>
                    <a:pt x="3130966" y="32945"/>
                    <a:pt x="3269187" y="32945"/>
                  </a:cubicBezTo>
                  <a:cubicBezTo>
                    <a:pt x="3490341" y="32945"/>
                    <a:pt x="3669622" y="212226"/>
                    <a:pt x="3669622" y="433380"/>
                  </a:cubicBezTo>
                  <a:cubicBezTo>
                    <a:pt x="3669622" y="516313"/>
                    <a:pt x="3644411" y="593357"/>
                    <a:pt x="3601234" y="657267"/>
                  </a:cubicBezTo>
                  <a:lnTo>
                    <a:pt x="3596495" y="663011"/>
                  </a:lnTo>
                  <a:lnTo>
                    <a:pt x="3693801" y="751449"/>
                  </a:lnTo>
                  <a:cubicBezTo>
                    <a:pt x="4085367" y="1143016"/>
                    <a:pt x="4327556" y="1683960"/>
                    <a:pt x="4327556" y="2281471"/>
                  </a:cubicBezTo>
                  <a:cubicBezTo>
                    <a:pt x="4327556" y="2878982"/>
                    <a:pt x="4085367" y="3419927"/>
                    <a:pt x="3693801" y="3811494"/>
                  </a:cubicBezTo>
                  <a:lnTo>
                    <a:pt x="3580961" y="3914049"/>
                  </a:lnTo>
                  <a:lnTo>
                    <a:pt x="3601234" y="3938620"/>
                  </a:lnTo>
                  <a:cubicBezTo>
                    <a:pt x="3644411" y="4002530"/>
                    <a:pt x="3669622" y="4079574"/>
                    <a:pt x="3669622" y="4162507"/>
                  </a:cubicBezTo>
                  <a:cubicBezTo>
                    <a:pt x="3669622" y="4383661"/>
                    <a:pt x="3490341" y="4562942"/>
                    <a:pt x="3269187" y="4562942"/>
                  </a:cubicBezTo>
                  <a:cubicBezTo>
                    <a:pt x="3103322" y="4562942"/>
                    <a:pt x="2961010" y="4462097"/>
                    <a:pt x="2900220" y="4318375"/>
                  </a:cubicBezTo>
                  <a:lnTo>
                    <a:pt x="2898982" y="4314385"/>
                  </a:lnTo>
                  <a:lnTo>
                    <a:pt x="2807220" y="4347970"/>
                  </a:lnTo>
                  <a:cubicBezTo>
                    <a:pt x="2603957" y="4411191"/>
                    <a:pt x="2387845" y="4445249"/>
                    <a:pt x="2163778" y="4445249"/>
                  </a:cubicBezTo>
                  <a:cubicBezTo>
                    <a:pt x="1939712" y="4445249"/>
                    <a:pt x="1723600" y="4411191"/>
                    <a:pt x="1520337" y="4347970"/>
                  </a:cubicBezTo>
                  <a:lnTo>
                    <a:pt x="1515434" y="4346176"/>
                  </a:lnTo>
                  <a:lnTo>
                    <a:pt x="1511486" y="4353449"/>
                  </a:lnTo>
                  <a:cubicBezTo>
                    <a:pt x="1439525" y="4459966"/>
                    <a:pt x="1317660" y="4529997"/>
                    <a:pt x="1179439" y="4529997"/>
                  </a:cubicBezTo>
                  <a:cubicBezTo>
                    <a:pt x="958285" y="4529997"/>
                    <a:pt x="779004" y="4350716"/>
                    <a:pt x="779004" y="4129562"/>
                  </a:cubicBezTo>
                  <a:cubicBezTo>
                    <a:pt x="779004" y="4074274"/>
                    <a:pt x="790209" y="4021602"/>
                    <a:pt x="810472" y="3973695"/>
                  </a:cubicBezTo>
                  <a:lnTo>
                    <a:pt x="812520" y="3969922"/>
                  </a:lnTo>
                  <a:lnTo>
                    <a:pt x="787414" y="3951148"/>
                  </a:lnTo>
                  <a:cubicBezTo>
                    <a:pt x="306521" y="3554279"/>
                    <a:pt x="0" y="2953671"/>
                    <a:pt x="0" y="2281471"/>
                  </a:cubicBezTo>
                  <a:cubicBezTo>
                    <a:pt x="0" y="1609271"/>
                    <a:pt x="306521" y="1008663"/>
                    <a:pt x="787415" y="611795"/>
                  </a:cubicBezTo>
                  <a:lnTo>
                    <a:pt x="825240" y="583510"/>
                  </a:lnTo>
                  <a:lnTo>
                    <a:pt x="810472" y="556303"/>
                  </a:lnTo>
                  <a:cubicBezTo>
                    <a:pt x="790209" y="508395"/>
                    <a:pt x="779004" y="455724"/>
                    <a:pt x="779004" y="400435"/>
                  </a:cubicBezTo>
                  <a:cubicBezTo>
                    <a:pt x="779004" y="179281"/>
                    <a:pt x="958285" y="0"/>
                    <a:pt x="1179439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3" name="组合 192"/>
            <p:cNvGrpSpPr/>
            <p:nvPr/>
          </p:nvGrpSpPr>
          <p:grpSpPr>
            <a:xfrm>
              <a:off x="4276778" y="1892832"/>
              <a:ext cx="3276000" cy="3276000"/>
              <a:chOff x="4376259" y="1910832"/>
              <a:chExt cx="3276000" cy="3276000"/>
            </a:xfrm>
          </p:grpSpPr>
          <p:sp>
            <p:nvSpPr>
              <p:cNvPr id="194" name="椭圆 193"/>
              <p:cNvSpPr/>
              <p:nvPr userDrawn="1"/>
            </p:nvSpPr>
            <p:spPr>
              <a:xfrm>
                <a:off x="4493277" y="2027850"/>
                <a:ext cx="3041964" cy="3041964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椭圆 194"/>
              <p:cNvSpPr/>
              <p:nvPr userDrawn="1"/>
            </p:nvSpPr>
            <p:spPr>
              <a:xfrm>
                <a:off x="4430259" y="1964832"/>
                <a:ext cx="3168000" cy="3168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 userDrawn="1"/>
            </p:nvSpPr>
            <p:spPr>
              <a:xfrm>
                <a:off x="4376259" y="1910832"/>
                <a:ext cx="3276000" cy="3276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6849006" y="1364320"/>
              <a:ext cx="435136" cy="435136"/>
              <a:chOff x="4413724" y="1611587"/>
              <a:chExt cx="435136" cy="435136"/>
            </a:xfrm>
          </p:grpSpPr>
          <p:sp>
            <p:nvSpPr>
              <p:cNvPr id="198" name="椭圆 197"/>
              <p:cNvSpPr/>
              <p:nvPr/>
            </p:nvSpPr>
            <p:spPr>
              <a:xfrm>
                <a:off x="4413724" y="1611587"/>
                <a:ext cx="435136" cy="435136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椭圆 198"/>
              <p:cNvSpPr/>
              <p:nvPr/>
            </p:nvSpPr>
            <p:spPr>
              <a:xfrm rot="1905853">
                <a:off x="4551282" y="1749957"/>
                <a:ext cx="160020" cy="160020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>
              <a:off x="4673942" y="1318161"/>
              <a:ext cx="435136" cy="435136"/>
              <a:chOff x="4413724" y="1611587"/>
              <a:chExt cx="435136" cy="435136"/>
            </a:xfrm>
          </p:grpSpPr>
          <p:sp>
            <p:nvSpPr>
              <p:cNvPr id="201" name="椭圆 200"/>
              <p:cNvSpPr/>
              <p:nvPr/>
            </p:nvSpPr>
            <p:spPr>
              <a:xfrm>
                <a:off x="4413724" y="1611587"/>
                <a:ext cx="435136" cy="435136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rot="17500860">
                <a:off x="4551282" y="1749957"/>
                <a:ext cx="160020" cy="160020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6840678" y="5269868"/>
              <a:ext cx="435136" cy="435136"/>
              <a:chOff x="4413724" y="1611587"/>
              <a:chExt cx="435136" cy="435136"/>
            </a:xfrm>
          </p:grpSpPr>
          <p:sp>
            <p:nvSpPr>
              <p:cNvPr id="204" name="椭圆 203"/>
              <p:cNvSpPr/>
              <p:nvPr/>
            </p:nvSpPr>
            <p:spPr>
              <a:xfrm>
                <a:off x="4413724" y="1611587"/>
                <a:ext cx="435136" cy="435136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rot="1088909">
                <a:off x="4551282" y="1749957"/>
                <a:ext cx="160020" cy="160020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6" name="组合 205"/>
            <p:cNvGrpSpPr/>
            <p:nvPr/>
          </p:nvGrpSpPr>
          <p:grpSpPr>
            <a:xfrm>
              <a:off x="4667336" y="5240188"/>
              <a:ext cx="435136" cy="435136"/>
              <a:chOff x="4413724" y="1611587"/>
              <a:chExt cx="435136" cy="435136"/>
            </a:xfrm>
          </p:grpSpPr>
          <p:sp>
            <p:nvSpPr>
              <p:cNvPr id="207" name="椭圆 206"/>
              <p:cNvSpPr/>
              <p:nvPr/>
            </p:nvSpPr>
            <p:spPr>
              <a:xfrm>
                <a:off x="4413724" y="1611587"/>
                <a:ext cx="435136" cy="435136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rot="16014599">
                <a:off x="4551282" y="1749957"/>
                <a:ext cx="160020" cy="160020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5014778" y="2630832"/>
              <a:ext cx="1800000" cy="1800000"/>
              <a:chOff x="2613724" y="2961945"/>
              <a:chExt cx="1800000" cy="1800000"/>
            </a:xfrm>
          </p:grpSpPr>
          <p:sp>
            <p:nvSpPr>
              <p:cNvPr id="210" name="椭圆 209"/>
              <p:cNvSpPr/>
              <p:nvPr/>
            </p:nvSpPr>
            <p:spPr>
              <a:xfrm>
                <a:off x="2665809" y="3014030"/>
                <a:ext cx="1695830" cy="169583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2613724" y="2961945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12" name="直接连接符 211"/>
            <p:cNvCxnSpPr>
              <a:stCxn id="202" idx="3"/>
              <a:endCxn id="205" idx="1"/>
            </p:cNvCxnSpPr>
            <p:nvPr/>
          </p:nvCxnSpPr>
          <p:spPr>
            <a:xfrm>
              <a:off x="4923182" y="1610016"/>
              <a:ext cx="2098925" cy="3806848"/>
            </a:xfrm>
            <a:prstGeom prst="line">
              <a:avLst/>
            </a:prstGeom>
            <a:ln w="6350" cap="rnd">
              <a:solidFill>
                <a:schemeClr val="bg1">
                  <a:alpha val="50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>
              <a:stCxn id="199" idx="4"/>
              <a:endCxn id="208" idx="5"/>
            </p:cNvCxnSpPr>
            <p:nvPr/>
          </p:nvCxnSpPr>
          <p:spPr>
            <a:xfrm flipH="1">
              <a:off x="4938348" y="1650726"/>
              <a:ext cx="2086107" cy="3748299"/>
            </a:xfrm>
            <a:prstGeom prst="line">
              <a:avLst/>
            </a:prstGeom>
            <a:ln w="6350" cap="rnd">
              <a:solidFill>
                <a:schemeClr val="bg1">
                  <a:alpha val="50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 flipH="1">
              <a:off x="3983443" y="2546731"/>
              <a:ext cx="3822021" cy="2056585"/>
            </a:xfrm>
            <a:prstGeom prst="line">
              <a:avLst/>
            </a:prstGeom>
            <a:ln w="9525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>
              <a:off x="4087220" y="2421656"/>
              <a:ext cx="3718244" cy="2170515"/>
            </a:xfrm>
            <a:prstGeom prst="line">
              <a:avLst/>
            </a:prstGeom>
            <a:ln w="9525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 flipH="1" flipV="1">
              <a:off x="2588714" y="3947241"/>
              <a:ext cx="6955389" cy="9862"/>
            </a:xfrm>
            <a:prstGeom prst="line">
              <a:avLst/>
            </a:prstGeom>
            <a:ln w="12700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2400000" scaled="0"/>
              </a:gra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组合 216"/>
            <p:cNvGrpSpPr/>
            <p:nvPr/>
          </p:nvGrpSpPr>
          <p:grpSpPr>
            <a:xfrm>
              <a:off x="4589439" y="2133663"/>
              <a:ext cx="2650678" cy="2794339"/>
              <a:chOff x="4610933" y="2142440"/>
              <a:chExt cx="2650678" cy="2794339"/>
            </a:xfrm>
          </p:grpSpPr>
          <p:grpSp>
            <p:nvGrpSpPr>
              <p:cNvPr id="218" name="组合 217"/>
              <p:cNvGrpSpPr/>
              <p:nvPr userDrawn="1"/>
            </p:nvGrpSpPr>
            <p:grpSpPr>
              <a:xfrm>
                <a:off x="5913303" y="2142440"/>
                <a:ext cx="349200" cy="349200"/>
                <a:chOff x="3510331" y="2476458"/>
                <a:chExt cx="349200" cy="349200"/>
              </a:xfrm>
            </p:grpSpPr>
            <p:sp>
              <p:nvSpPr>
                <p:cNvPr id="240" name="椭圆 239"/>
                <p:cNvSpPr/>
                <p:nvPr/>
              </p:nvSpPr>
              <p:spPr>
                <a:xfrm>
                  <a:off x="3510331" y="2476458"/>
                  <a:ext cx="349200" cy="349200"/>
                </a:xfrm>
                <a:prstGeom prst="ellipse">
                  <a:avLst/>
                </a:prstGeom>
                <a:noFill/>
                <a:ln w="635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1" name="椭圆 240"/>
                <p:cNvSpPr/>
                <p:nvPr/>
              </p:nvSpPr>
              <p:spPr>
                <a:xfrm>
                  <a:off x="3604921" y="2571048"/>
                  <a:ext cx="160020" cy="16002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19" name="空心弧 47"/>
              <p:cNvSpPr/>
              <p:nvPr userDrawn="1"/>
            </p:nvSpPr>
            <p:spPr>
              <a:xfrm rot="14241491">
                <a:off x="5327421" y="2085993"/>
                <a:ext cx="275847" cy="745190"/>
              </a:xfrm>
              <a:custGeom>
                <a:avLst/>
                <a:gdLst>
                  <a:gd name="connsiteX0" fmla="*/ 2495502 w 2506733"/>
                  <a:gd name="connsiteY0" fmla="*/ 1085953 h 2506733"/>
                  <a:gd name="connsiteX1" fmla="*/ 2435265 w 2506733"/>
                  <a:gd name="connsiteY1" fmla="*/ 1670553 h 2506733"/>
                  <a:gd name="connsiteX2" fmla="*/ 2240370 w 2506733"/>
                  <a:gd name="connsiteY2" fmla="*/ 1601758 h 2506733"/>
                  <a:gd name="connsiteX3" fmla="*/ 2290674 w 2506733"/>
                  <a:gd name="connsiteY3" fmla="*/ 1113559 h 2506733"/>
                  <a:gd name="connsiteX4" fmla="*/ 2495502 w 2506733"/>
                  <a:gd name="connsiteY4" fmla="*/ 1085953 h 2506733"/>
                  <a:gd name="connsiteX0-1" fmla="*/ 263172 w 274403"/>
                  <a:gd name="connsiteY0-2" fmla="*/ 0 h 590337"/>
                  <a:gd name="connsiteX1-3" fmla="*/ 202935 w 274403"/>
                  <a:gd name="connsiteY1-4" fmla="*/ 584600 h 590337"/>
                  <a:gd name="connsiteX2-5" fmla="*/ 8040 w 274403"/>
                  <a:gd name="connsiteY2-6" fmla="*/ 515805 h 590337"/>
                  <a:gd name="connsiteX3-7" fmla="*/ 58344 w 274403"/>
                  <a:gd name="connsiteY3-8" fmla="*/ 27606 h 590337"/>
                  <a:gd name="connsiteX4-9" fmla="*/ 263172 w 274403"/>
                  <a:gd name="connsiteY4-10" fmla="*/ 0 h 590337"/>
                  <a:gd name="connsiteX0-11" fmla="*/ 261986 w 273217"/>
                  <a:gd name="connsiteY0-12" fmla="*/ 0 h 640020"/>
                  <a:gd name="connsiteX1-13" fmla="*/ 201749 w 273217"/>
                  <a:gd name="connsiteY1-14" fmla="*/ 584600 h 640020"/>
                  <a:gd name="connsiteX2-15" fmla="*/ 6854 w 273217"/>
                  <a:gd name="connsiteY2-16" fmla="*/ 515805 h 640020"/>
                  <a:gd name="connsiteX3-17" fmla="*/ 57158 w 273217"/>
                  <a:gd name="connsiteY3-18" fmla="*/ 27606 h 640020"/>
                  <a:gd name="connsiteX4-19" fmla="*/ 261986 w 273217"/>
                  <a:gd name="connsiteY4-20" fmla="*/ 0 h 640020"/>
                  <a:gd name="connsiteX0-21" fmla="*/ 257627 w 268858"/>
                  <a:gd name="connsiteY0-22" fmla="*/ 0 h 648612"/>
                  <a:gd name="connsiteX1-23" fmla="*/ 197390 w 268858"/>
                  <a:gd name="connsiteY1-24" fmla="*/ 584600 h 648612"/>
                  <a:gd name="connsiteX2-25" fmla="*/ 2495 w 268858"/>
                  <a:gd name="connsiteY2-26" fmla="*/ 515805 h 648612"/>
                  <a:gd name="connsiteX3-27" fmla="*/ 52799 w 268858"/>
                  <a:gd name="connsiteY3-28" fmla="*/ 27606 h 648612"/>
                  <a:gd name="connsiteX4-29" fmla="*/ 257627 w 268858"/>
                  <a:gd name="connsiteY4-30" fmla="*/ 0 h 648612"/>
                  <a:gd name="connsiteX0-31" fmla="*/ 257627 w 268858"/>
                  <a:gd name="connsiteY0-32" fmla="*/ 81629 h 730241"/>
                  <a:gd name="connsiteX1-33" fmla="*/ 197390 w 268858"/>
                  <a:gd name="connsiteY1-34" fmla="*/ 666229 h 730241"/>
                  <a:gd name="connsiteX2-35" fmla="*/ 2495 w 268858"/>
                  <a:gd name="connsiteY2-36" fmla="*/ 597434 h 730241"/>
                  <a:gd name="connsiteX3-37" fmla="*/ 52799 w 268858"/>
                  <a:gd name="connsiteY3-38" fmla="*/ 109235 h 730241"/>
                  <a:gd name="connsiteX4-39" fmla="*/ 257627 w 268858"/>
                  <a:gd name="connsiteY4-40" fmla="*/ 81629 h 730241"/>
                  <a:gd name="connsiteX0-41" fmla="*/ 257627 w 268858"/>
                  <a:gd name="connsiteY0-42" fmla="*/ 106343 h 754955"/>
                  <a:gd name="connsiteX1-43" fmla="*/ 197390 w 268858"/>
                  <a:gd name="connsiteY1-44" fmla="*/ 690943 h 754955"/>
                  <a:gd name="connsiteX2-45" fmla="*/ 2495 w 268858"/>
                  <a:gd name="connsiteY2-46" fmla="*/ 622148 h 754955"/>
                  <a:gd name="connsiteX3-47" fmla="*/ 52799 w 268858"/>
                  <a:gd name="connsiteY3-48" fmla="*/ 133949 h 754955"/>
                  <a:gd name="connsiteX4-49" fmla="*/ 257627 w 268858"/>
                  <a:gd name="connsiteY4-50" fmla="*/ 106343 h 754955"/>
                  <a:gd name="connsiteX0-51" fmla="*/ 257627 w 268858"/>
                  <a:gd name="connsiteY0-52" fmla="*/ 96083 h 744695"/>
                  <a:gd name="connsiteX1-53" fmla="*/ 197390 w 268858"/>
                  <a:gd name="connsiteY1-54" fmla="*/ 680683 h 744695"/>
                  <a:gd name="connsiteX2-55" fmla="*/ 2495 w 268858"/>
                  <a:gd name="connsiteY2-56" fmla="*/ 611888 h 744695"/>
                  <a:gd name="connsiteX3-57" fmla="*/ 52799 w 268858"/>
                  <a:gd name="connsiteY3-58" fmla="*/ 123689 h 744695"/>
                  <a:gd name="connsiteX4-59" fmla="*/ 257627 w 268858"/>
                  <a:gd name="connsiteY4-60" fmla="*/ 96083 h 744695"/>
                  <a:gd name="connsiteX0-61" fmla="*/ 257627 w 268858"/>
                  <a:gd name="connsiteY0-62" fmla="*/ 91035 h 739647"/>
                  <a:gd name="connsiteX1-63" fmla="*/ 197390 w 268858"/>
                  <a:gd name="connsiteY1-64" fmla="*/ 675635 h 739647"/>
                  <a:gd name="connsiteX2-65" fmla="*/ 2495 w 268858"/>
                  <a:gd name="connsiteY2-66" fmla="*/ 606840 h 739647"/>
                  <a:gd name="connsiteX3-67" fmla="*/ 52799 w 268858"/>
                  <a:gd name="connsiteY3-68" fmla="*/ 118641 h 739647"/>
                  <a:gd name="connsiteX4-69" fmla="*/ 257627 w 268858"/>
                  <a:gd name="connsiteY4-70" fmla="*/ 91035 h 739647"/>
                  <a:gd name="connsiteX0-71" fmla="*/ 257627 w 268858"/>
                  <a:gd name="connsiteY0-72" fmla="*/ 97969 h 746581"/>
                  <a:gd name="connsiteX1-73" fmla="*/ 197390 w 268858"/>
                  <a:gd name="connsiteY1-74" fmla="*/ 682569 h 746581"/>
                  <a:gd name="connsiteX2-75" fmla="*/ 2495 w 268858"/>
                  <a:gd name="connsiteY2-76" fmla="*/ 613774 h 746581"/>
                  <a:gd name="connsiteX3-77" fmla="*/ 52799 w 268858"/>
                  <a:gd name="connsiteY3-78" fmla="*/ 125575 h 746581"/>
                  <a:gd name="connsiteX4-79" fmla="*/ 257627 w 268858"/>
                  <a:gd name="connsiteY4-80" fmla="*/ 97969 h 746581"/>
                  <a:gd name="connsiteX0-81" fmla="*/ 257627 w 268858"/>
                  <a:gd name="connsiteY0-82" fmla="*/ 103163 h 751775"/>
                  <a:gd name="connsiteX1-83" fmla="*/ 197390 w 268858"/>
                  <a:gd name="connsiteY1-84" fmla="*/ 687763 h 751775"/>
                  <a:gd name="connsiteX2-85" fmla="*/ 2495 w 268858"/>
                  <a:gd name="connsiteY2-86" fmla="*/ 618968 h 751775"/>
                  <a:gd name="connsiteX3-87" fmla="*/ 52799 w 268858"/>
                  <a:gd name="connsiteY3-88" fmla="*/ 130769 h 751775"/>
                  <a:gd name="connsiteX4-89" fmla="*/ 257627 w 268858"/>
                  <a:gd name="connsiteY4-90" fmla="*/ 103163 h 751775"/>
                  <a:gd name="connsiteX0-91" fmla="*/ 257627 w 268858"/>
                  <a:gd name="connsiteY0-92" fmla="*/ 97387 h 745999"/>
                  <a:gd name="connsiteX1-93" fmla="*/ 197390 w 268858"/>
                  <a:gd name="connsiteY1-94" fmla="*/ 681987 h 745999"/>
                  <a:gd name="connsiteX2-95" fmla="*/ 2495 w 268858"/>
                  <a:gd name="connsiteY2-96" fmla="*/ 613192 h 745999"/>
                  <a:gd name="connsiteX3-97" fmla="*/ 52799 w 268858"/>
                  <a:gd name="connsiteY3-98" fmla="*/ 124993 h 745999"/>
                  <a:gd name="connsiteX4-99" fmla="*/ 257627 w 268858"/>
                  <a:gd name="connsiteY4-100" fmla="*/ 97387 h 745999"/>
                  <a:gd name="connsiteX0-101" fmla="*/ 257627 w 268858"/>
                  <a:gd name="connsiteY0-102" fmla="*/ 100879 h 749491"/>
                  <a:gd name="connsiteX1-103" fmla="*/ 197390 w 268858"/>
                  <a:gd name="connsiteY1-104" fmla="*/ 685479 h 749491"/>
                  <a:gd name="connsiteX2-105" fmla="*/ 2495 w 268858"/>
                  <a:gd name="connsiteY2-106" fmla="*/ 616684 h 749491"/>
                  <a:gd name="connsiteX3-107" fmla="*/ 52799 w 268858"/>
                  <a:gd name="connsiteY3-108" fmla="*/ 128485 h 749491"/>
                  <a:gd name="connsiteX4-109" fmla="*/ 257627 w 268858"/>
                  <a:gd name="connsiteY4-110" fmla="*/ 100879 h 749491"/>
                  <a:gd name="connsiteX0-111" fmla="*/ 257627 w 268858"/>
                  <a:gd name="connsiteY0-112" fmla="*/ 92567 h 741179"/>
                  <a:gd name="connsiteX1-113" fmla="*/ 197390 w 268858"/>
                  <a:gd name="connsiteY1-114" fmla="*/ 677167 h 741179"/>
                  <a:gd name="connsiteX2-115" fmla="*/ 2495 w 268858"/>
                  <a:gd name="connsiteY2-116" fmla="*/ 608372 h 741179"/>
                  <a:gd name="connsiteX3-117" fmla="*/ 52799 w 268858"/>
                  <a:gd name="connsiteY3-118" fmla="*/ 120173 h 741179"/>
                  <a:gd name="connsiteX4-119" fmla="*/ 257627 w 268858"/>
                  <a:gd name="connsiteY4-120" fmla="*/ 92567 h 741179"/>
                  <a:gd name="connsiteX0-121" fmla="*/ 257627 w 268858"/>
                  <a:gd name="connsiteY0-122" fmla="*/ 99493 h 748105"/>
                  <a:gd name="connsiteX1-123" fmla="*/ 197390 w 268858"/>
                  <a:gd name="connsiteY1-124" fmla="*/ 684093 h 748105"/>
                  <a:gd name="connsiteX2-125" fmla="*/ 2495 w 268858"/>
                  <a:gd name="connsiteY2-126" fmla="*/ 615298 h 748105"/>
                  <a:gd name="connsiteX3-127" fmla="*/ 52799 w 268858"/>
                  <a:gd name="connsiteY3-128" fmla="*/ 127099 h 748105"/>
                  <a:gd name="connsiteX4-129" fmla="*/ 257627 w 268858"/>
                  <a:gd name="connsiteY4-130" fmla="*/ 99493 h 748105"/>
                  <a:gd name="connsiteX0-131" fmla="*/ 257627 w 268858"/>
                  <a:gd name="connsiteY0-132" fmla="*/ 93853 h 742465"/>
                  <a:gd name="connsiteX1-133" fmla="*/ 197390 w 268858"/>
                  <a:gd name="connsiteY1-134" fmla="*/ 678453 h 742465"/>
                  <a:gd name="connsiteX2-135" fmla="*/ 2495 w 268858"/>
                  <a:gd name="connsiteY2-136" fmla="*/ 609658 h 742465"/>
                  <a:gd name="connsiteX3-137" fmla="*/ 52799 w 268858"/>
                  <a:gd name="connsiteY3-138" fmla="*/ 121459 h 742465"/>
                  <a:gd name="connsiteX4-139" fmla="*/ 257627 w 268858"/>
                  <a:gd name="connsiteY4-140" fmla="*/ 93853 h 742465"/>
                  <a:gd name="connsiteX0-141" fmla="*/ 257679 w 268910"/>
                  <a:gd name="connsiteY0-142" fmla="*/ 93853 h 740293"/>
                  <a:gd name="connsiteX1-143" fmla="*/ 197442 w 268910"/>
                  <a:gd name="connsiteY1-144" fmla="*/ 678453 h 740293"/>
                  <a:gd name="connsiteX2-145" fmla="*/ 2547 w 268910"/>
                  <a:gd name="connsiteY2-146" fmla="*/ 609658 h 740293"/>
                  <a:gd name="connsiteX3-147" fmla="*/ 52851 w 268910"/>
                  <a:gd name="connsiteY3-148" fmla="*/ 121459 h 740293"/>
                  <a:gd name="connsiteX4-149" fmla="*/ 257679 w 268910"/>
                  <a:gd name="connsiteY4-150" fmla="*/ 93853 h 740293"/>
                  <a:gd name="connsiteX0-151" fmla="*/ 257679 w 268910"/>
                  <a:gd name="connsiteY0-152" fmla="*/ 93853 h 740293"/>
                  <a:gd name="connsiteX1-153" fmla="*/ 197442 w 268910"/>
                  <a:gd name="connsiteY1-154" fmla="*/ 678453 h 740293"/>
                  <a:gd name="connsiteX2-155" fmla="*/ 2547 w 268910"/>
                  <a:gd name="connsiteY2-156" fmla="*/ 609658 h 740293"/>
                  <a:gd name="connsiteX3-157" fmla="*/ 52851 w 268910"/>
                  <a:gd name="connsiteY3-158" fmla="*/ 121459 h 740293"/>
                  <a:gd name="connsiteX4-159" fmla="*/ 257679 w 268910"/>
                  <a:gd name="connsiteY4-160" fmla="*/ 93853 h 740293"/>
                  <a:gd name="connsiteX0-161" fmla="*/ 266391 w 277622"/>
                  <a:gd name="connsiteY0-162" fmla="*/ 93853 h 737812"/>
                  <a:gd name="connsiteX1-163" fmla="*/ 206154 w 277622"/>
                  <a:gd name="connsiteY1-164" fmla="*/ 678453 h 737812"/>
                  <a:gd name="connsiteX2-165" fmla="*/ 11259 w 277622"/>
                  <a:gd name="connsiteY2-166" fmla="*/ 609658 h 737812"/>
                  <a:gd name="connsiteX3-167" fmla="*/ 61563 w 277622"/>
                  <a:gd name="connsiteY3-168" fmla="*/ 121459 h 737812"/>
                  <a:gd name="connsiteX4-169" fmla="*/ 266391 w 277622"/>
                  <a:gd name="connsiteY4-170" fmla="*/ 93853 h 737812"/>
                  <a:gd name="connsiteX0-171" fmla="*/ 266724 w 277955"/>
                  <a:gd name="connsiteY0-172" fmla="*/ 93853 h 747835"/>
                  <a:gd name="connsiteX1-173" fmla="*/ 206487 w 277955"/>
                  <a:gd name="connsiteY1-174" fmla="*/ 678453 h 747835"/>
                  <a:gd name="connsiteX2-175" fmla="*/ 11592 w 277955"/>
                  <a:gd name="connsiteY2-176" fmla="*/ 609658 h 747835"/>
                  <a:gd name="connsiteX3-177" fmla="*/ 61896 w 277955"/>
                  <a:gd name="connsiteY3-178" fmla="*/ 121459 h 747835"/>
                  <a:gd name="connsiteX4-179" fmla="*/ 266724 w 277955"/>
                  <a:gd name="connsiteY4-180" fmla="*/ 93853 h 747835"/>
                  <a:gd name="connsiteX0-181" fmla="*/ 266025 w 277256"/>
                  <a:gd name="connsiteY0-182" fmla="*/ 93853 h 750752"/>
                  <a:gd name="connsiteX1-183" fmla="*/ 205788 w 277256"/>
                  <a:gd name="connsiteY1-184" fmla="*/ 678453 h 750752"/>
                  <a:gd name="connsiteX2-185" fmla="*/ 10893 w 277256"/>
                  <a:gd name="connsiteY2-186" fmla="*/ 609658 h 750752"/>
                  <a:gd name="connsiteX3-187" fmla="*/ 61197 w 277256"/>
                  <a:gd name="connsiteY3-188" fmla="*/ 121459 h 750752"/>
                  <a:gd name="connsiteX4-189" fmla="*/ 266025 w 277256"/>
                  <a:gd name="connsiteY4-190" fmla="*/ 93853 h 750752"/>
                  <a:gd name="connsiteX0-191" fmla="*/ 266283 w 277514"/>
                  <a:gd name="connsiteY0-192" fmla="*/ 93853 h 749109"/>
                  <a:gd name="connsiteX1-193" fmla="*/ 206046 w 277514"/>
                  <a:gd name="connsiteY1-194" fmla="*/ 678453 h 749109"/>
                  <a:gd name="connsiteX2-195" fmla="*/ 11151 w 277514"/>
                  <a:gd name="connsiteY2-196" fmla="*/ 609658 h 749109"/>
                  <a:gd name="connsiteX3-197" fmla="*/ 61455 w 277514"/>
                  <a:gd name="connsiteY3-198" fmla="*/ 121459 h 749109"/>
                  <a:gd name="connsiteX4-199" fmla="*/ 266283 w 277514"/>
                  <a:gd name="connsiteY4-200" fmla="*/ 93853 h 749109"/>
                  <a:gd name="connsiteX0-201" fmla="*/ 266283 w 277514"/>
                  <a:gd name="connsiteY0-202" fmla="*/ 91155 h 746411"/>
                  <a:gd name="connsiteX1-203" fmla="*/ 206046 w 277514"/>
                  <a:gd name="connsiteY1-204" fmla="*/ 675755 h 746411"/>
                  <a:gd name="connsiteX2-205" fmla="*/ 11151 w 277514"/>
                  <a:gd name="connsiteY2-206" fmla="*/ 606960 h 746411"/>
                  <a:gd name="connsiteX3-207" fmla="*/ 61455 w 277514"/>
                  <a:gd name="connsiteY3-208" fmla="*/ 118761 h 746411"/>
                  <a:gd name="connsiteX4-209" fmla="*/ 266283 w 277514"/>
                  <a:gd name="connsiteY4-210" fmla="*/ 91155 h 746411"/>
                  <a:gd name="connsiteX0-211" fmla="*/ 267399 w 278630"/>
                  <a:gd name="connsiteY0-212" fmla="*/ 91155 h 751005"/>
                  <a:gd name="connsiteX1-213" fmla="*/ 207162 w 278630"/>
                  <a:gd name="connsiteY1-214" fmla="*/ 675755 h 751005"/>
                  <a:gd name="connsiteX2-215" fmla="*/ 12267 w 278630"/>
                  <a:gd name="connsiteY2-216" fmla="*/ 606960 h 751005"/>
                  <a:gd name="connsiteX3-217" fmla="*/ 62571 w 278630"/>
                  <a:gd name="connsiteY3-218" fmla="*/ 118761 h 751005"/>
                  <a:gd name="connsiteX4-219" fmla="*/ 267399 w 278630"/>
                  <a:gd name="connsiteY4-220" fmla="*/ 91155 h 751005"/>
                  <a:gd name="connsiteX0-221" fmla="*/ 264616 w 275847"/>
                  <a:gd name="connsiteY0-222" fmla="*/ 91155 h 745190"/>
                  <a:gd name="connsiteX1-223" fmla="*/ 204379 w 275847"/>
                  <a:gd name="connsiteY1-224" fmla="*/ 675755 h 745190"/>
                  <a:gd name="connsiteX2-225" fmla="*/ 9484 w 275847"/>
                  <a:gd name="connsiteY2-226" fmla="*/ 606960 h 745190"/>
                  <a:gd name="connsiteX3-227" fmla="*/ 59788 w 275847"/>
                  <a:gd name="connsiteY3-228" fmla="*/ 118761 h 745190"/>
                  <a:gd name="connsiteX4-229" fmla="*/ 264616 w 275847"/>
                  <a:gd name="connsiteY4-230" fmla="*/ 91155 h 7451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75847" h="745190">
                    <a:moveTo>
                      <a:pt x="264616" y="91155"/>
                    </a:moveTo>
                    <a:cubicBezTo>
                      <a:pt x="291152" y="288042"/>
                      <a:pt x="270506" y="488416"/>
                      <a:pt x="204379" y="675755"/>
                    </a:cubicBezTo>
                    <a:cubicBezTo>
                      <a:pt x="149785" y="805489"/>
                      <a:pt x="-44874" y="736631"/>
                      <a:pt x="9484" y="606960"/>
                    </a:cubicBezTo>
                    <a:cubicBezTo>
                      <a:pt x="64706" y="450514"/>
                      <a:pt x="81948" y="283181"/>
                      <a:pt x="59788" y="118761"/>
                    </a:cubicBezTo>
                    <a:cubicBezTo>
                      <a:pt x="34786" y="-13388"/>
                      <a:pt x="224175" y="-52590"/>
                      <a:pt x="264616" y="91155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空心弧 47"/>
              <p:cNvSpPr/>
              <p:nvPr userDrawn="1"/>
            </p:nvSpPr>
            <p:spPr>
              <a:xfrm rot="10800000">
                <a:off x="4610933" y="3038073"/>
                <a:ext cx="275847" cy="745190"/>
              </a:xfrm>
              <a:custGeom>
                <a:avLst/>
                <a:gdLst>
                  <a:gd name="connsiteX0" fmla="*/ 2495502 w 2506733"/>
                  <a:gd name="connsiteY0" fmla="*/ 1085953 h 2506733"/>
                  <a:gd name="connsiteX1" fmla="*/ 2435265 w 2506733"/>
                  <a:gd name="connsiteY1" fmla="*/ 1670553 h 2506733"/>
                  <a:gd name="connsiteX2" fmla="*/ 2240370 w 2506733"/>
                  <a:gd name="connsiteY2" fmla="*/ 1601758 h 2506733"/>
                  <a:gd name="connsiteX3" fmla="*/ 2290674 w 2506733"/>
                  <a:gd name="connsiteY3" fmla="*/ 1113559 h 2506733"/>
                  <a:gd name="connsiteX4" fmla="*/ 2495502 w 2506733"/>
                  <a:gd name="connsiteY4" fmla="*/ 1085953 h 2506733"/>
                  <a:gd name="connsiteX0-1" fmla="*/ 263172 w 274403"/>
                  <a:gd name="connsiteY0-2" fmla="*/ 0 h 590337"/>
                  <a:gd name="connsiteX1-3" fmla="*/ 202935 w 274403"/>
                  <a:gd name="connsiteY1-4" fmla="*/ 584600 h 590337"/>
                  <a:gd name="connsiteX2-5" fmla="*/ 8040 w 274403"/>
                  <a:gd name="connsiteY2-6" fmla="*/ 515805 h 590337"/>
                  <a:gd name="connsiteX3-7" fmla="*/ 58344 w 274403"/>
                  <a:gd name="connsiteY3-8" fmla="*/ 27606 h 590337"/>
                  <a:gd name="connsiteX4-9" fmla="*/ 263172 w 274403"/>
                  <a:gd name="connsiteY4-10" fmla="*/ 0 h 590337"/>
                  <a:gd name="connsiteX0-11" fmla="*/ 261986 w 273217"/>
                  <a:gd name="connsiteY0-12" fmla="*/ 0 h 640020"/>
                  <a:gd name="connsiteX1-13" fmla="*/ 201749 w 273217"/>
                  <a:gd name="connsiteY1-14" fmla="*/ 584600 h 640020"/>
                  <a:gd name="connsiteX2-15" fmla="*/ 6854 w 273217"/>
                  <a:gd name="connsiteY2-16" fmla="*/ 515805 h 640020"/>
                  <a:gd name="connsiteX3-17" fmla="*/ 57158 w 273217"/>
                  <a:gd name="connsiteY3-18" fmla="*/ 27606 h 640020"/>
                  <a:gd name="connsiteX4-19" fmla="*/ 261986 w 273217"/>
                  <a:gd name="connsiteY4-20" fmla="*/ 0 h 640020"/>
                  <a:gd name="connsiteX0-21" fmla="*/ 257627 w 268858"/>
                  <a:gd name="connsiteY0-22" fmla="*/ 0 h 648612"/>
                  <a:gd name="connsiteX1-23" fmla="*/ 197390 w 268858"/>
                  <a:gd name="connsiteY1-24" fmla="*/ 584600 h 648612"/>
                  <a:gd name="connsiteX2-25" fmla="*/ 2495 w 268858"/>
                  <a:gd name="connsiteY2-26" fmla="*/ 515805 h 648612"/>
                  <a:gd name="connsiteX3-27" fmla="*/ 52799 w 268858"/>
                  <a:gd name="connsiteY3-28" fmla="*/ 27606 h 648612"/>
                  <a:gd name="connsiteX4-29" fmla="*/ 257627 w 268858"/>
                  <a:gd name="connsiteY4-30" fmla="*/ 0 h 648612"/>
                  <a:gd name="connsiteX0-31" fmla="*/ 257627 w 268858"/>
                  <a:gd name="connsiteY0-32" fmla="*/ 81629 h 730241"/>
                  <a:gd name="connsiteX1-33" fmla="*/ 197390 w 268858"/>
                  <a:gd name="connsiteY1-34" fmla="*/ 666229 h 730241"/>
                  <a:gd name="connsiteX2-35" fmla="*/ 2495 w 268858"/>
                  <a:gd name="connsiteY2-36" fmla="*/ 597434 h 730241"/>
                  <a:gd name="connsiteX3-37" fmla="*/ 52799 w 268858"/>
                  <a:gd name="connsiteY3-38" fmla="*/ 109235 h 730241"/>
                  <a:gd name="connsiteX4-39" fmla="*/ 257627 w 268858"/>
                  <a:gd name="connsiteY4-40" fmla="*/ 81629 h 730241"/>
                  <a:gd name="connsiteX0-41" fmla="*/ 257627 w 268858"/>
                  <a:gd name="connsiteY0-42" fmla="*/ 106343 h 754955"/>
                  <a:gd name="connsiteX1-43" fmla="*/ 197390 w 268858"/>
                  <a:gd name="connsiteY1-44" fmla="*/ 690943 h 754955"/>
                  <a:gd name="connsiteX2-45" fmla="*/ 2495 w 268858"/>
                  <a:gd name="connsiteY2-46" fmla="*/ 622148 h 754955"/>
                  <a:gd name="connsiteX3-47" fmla="*/ 52799 w 268858"/>
                  <a:gd name="connsiteY3-48" fmla="*/ 133949 h 754955"/>
                  <a:gd name="connsiteX4-49" fmla="*/ 257627 w 268858"/>
                  <a:gd name="connsiteY4-50" fmla="*/ 106343 h 754955"/>
                  <a:gd name="connsiteX0-51" fmla="*/ 257627 w 268858"/>
                  <a:gd name="connsiteY0-52" fmla="*/ 96083 h 744695"/>
                  <a:gd name="connsiteX1-53" fmla="*/ 197390 w 268858"/>
                  <a:gd name="connsiteY1-54" fmla="*/ 680683 h 744695"/>
                  <a:gd name="connsiteX2-55" fmla="*/ 2495 w 268858"/>
                  <a:gd name="connsiteY2-56" fmla="*/ 611888 h 744695"/>
                  <a:gd name="connsiteX3-57" fmla="*/ 52799 w 268858"/>
                  <a:gd name="connsiteY3-58" fmla="*/ 123689 h 744695"/>
                  <a:gd name="connsiteX4-59" fmla="*/ 257627 w 268858"/>
                  <a:gd name="connsiteY4-60" fmla="*/ 96083 h 744695"/>
                  <a:gd name="connsiteX0-61" fmla="*/ 257627 w 268858"/>
                  <a:gd name="connsiteY0-62" fmla="*/ 91035 h 739647"/>
                  <a:gd name="connsiteX1-63" fmla="*/ 197390 w 268858"/>
                  <a:gd name="connsiteY1-64" fmla="*/ 675635 h 739647"/>
                  <a:gd name="connsiteX2-65" fmla="*/ 2495 w 268858"/>
                  <a:gd name="connsiteY2-66" fmla="*/ 606840 h 739647"/>
                  <a:gd name="connsiteX3-67" fmla="*/ 52799 w 268858"/>
                  <a:gd name="connsiteY3-68" fmla="*/ 118641 h 739647"/>
                  <a:gd name="connsiteX4-69" fmla="*/ 257627 w 268858"/>
                  <a:gd name="connsiteY4-70" fmla="*/ 91035 h 739647"/>
                  <a:gd name="connsiteX0-71" fmla="*/ 257627 w 268858"/>
                  <a:gd name="connsiteY0-72" fmla="*/ 97969 h 746581"/>
                  <a:gd name="connsiteX1-73" fmla="*/ 197390 w 268858"/>
                  <a:gd name="connsiteY1-74" fmla="*/ 682569 h 746581"/>
                  <a:gd name="connsiteX2-75" fmla="*/ 2495 w 268858"/>
                  <a:gd name="connsiteY2-76" fmla="*/ 613774 h 746581"/>
                  <a:gd name="connsiteX3-77" fmla="*/ 52799 w 268858"/>
                  <a:gd name="connsiteY3-78" fmla="*/ 125575 h 746581"/>
                  <a:gd name="connsiteX4-79" fmla="*/ 257627 w 268858"/>
                  <a:gd name="connsiteY4-80" fmla="*/ 97969 h 746581"/>
                  <a:gd name="connsiteX0-81" fmla="*/ 257627 w 268858"/>
                  <a:gd name="connsiteY0-82" fmla="*/ 103163 h 751775"/>
                  <a:gd name="connsiteX1-83" fmla="*/ 197390 w 268858"/>
                  <a:gd name="connsiteY1-84" fmla="*/ 687763 h 751775"/>
                  <a:gd name="connsiteX2-85" fmla="*/ 2495 w 268858"/>
                  <a:gd name="connsiteY2-86" fmla="*/ 618968 h 751775"/>
                  <a:gd name="connsiteX3-87" fmla="*/ 52799 w 268858"/>
                  <a:gd name="connsiteY3-88" fmla="*/ 130769 h 751775"/>
                  <a:gd name="connsiteX4-89" fmla="*/ 257627 w 268858"/>
                  <a:gd name="connsiteY4-90" fmla="*/ 103163 h 751775"/>
                  <a:gd name="connsiteX0-91" fmla="*/ 257627 w 268858"/>
                  <a:gd name="connsiteY0-92" fmla="*/ 97387 h 745999"/>
                  <a:gd name="connsiteX1-93" fmla="*/ 197390 w 268858"/>
                  <a:gd name="connsiteY1-94" fmla="*/ 681987 h 745999"/>
                  <a:gd name="connsiteX2-95" fmla="*/ 2495 w 268858"/>
                  <a:gd name="connsiteY2-96" fmla="*/ 613192 h 745999"/>
                  <a:gd name="connsiteX3-97" fmla="*/ 52799 w 268858"/>
                  <a:gd name="connsiteY3-98" fmla="*/ 124993 h 745999"/>
                  <a:gd name="connsiteX4-99" fmla="*/ 257627 w 268858"/>
                  <a:gd name="connsiteY4-100" fmla="*/ 97387 h 745999"/>
                  <a:gd name="connsiteX0-101" fmla="*/ 257627 w 268858"/>
                  <a:gd name="connsiteY0-102" fmla="*/ 100879 h 749491"/>
                  <a:gd name="connsiteX1-103" fmla="*/ 197390 w 268858"/>
                  <a:gd name="connsiteY1-104" fmla="*/ 685479 h 749491"/>
                  <a:gd name="connsiteX2-105" fmla="*/ 2495 w 268858"/>
                  <a:gd name="connsiteY2-106" fmla="*/ 616684 h 749491"/>
                  <a:gd name="connsiteX3-107" fmla="*/ 52799 w 268858"/>
                  <a:gd name="connsiteY3-108" fmla="*/ 128485 h 749491"/>
                  <a:gd name="connsiteX4-109" fmla="*/ 257627 w 268858"/>
                  <a:gd name="connsiteY4-110" fmla="*/ 100879 h 749491"/>
                  <a:gd name="connsiteX0-111" fmla="*/ 257627 w 268858"/>
                  <a:gd name="connsiteY0-112" fmla="*/ 92567 h 741179"/>
                  <a:gd name="connsiteX1-113" fmla="*/ 197390 w 268858"/>
                  <a:gd name="connsiteY1-114" fmla="*/ 677167 h 741179"/>
                  <a:gd name="connsiteX2-115" fmla="*/ 2495 w 268858"/>
                  <a:gd name="connsiteY2-116" fmla="*/ 608372 h 741179"/>
                  <a:gd name="connsiteX3-117" fmla="*/ 52799 w 268858"/>
                  <a:gd name="connsiteY3-118" fmla="*/ 120173 h 741179"/>
                  <a:gd name="connsiteX4-119" fmla="*/ 257627 w 268858"/>
                  <a:gd name="connsiteY4-120" fmla="*/ 92567 h 741179"/>
                  <a:gd name="connsiteX0-121" fmla="*/ 257627 w 268858"/>
                  <a:gd name="connsiteY0-122" fmla="*/ 99493 h 748105"/>
                  <a:gd name="connsiteX1-123" fmla="*/ 197390 w 268858"/>
                  <a:gd name="connsiteY1-124" fmla="*/ 684093 h 748105"/>
                  <a:gd name="connsiteX2-125" fmla="*/ 2495 w 268858"/>
                  <a:gd name="connsiteY2-126" fmla="*/ 615298 h 748105"/>
                  <a:gd name="connsiteX3-127" fmla="*/ 52799 w 268858"/>
                  <a:gd name="connsiteY3-128" fmla="*/ 127099 h 748105"/>
                  <a:gd name="connsiteX4-129" fmla="*/ 257627 w 268858"/>
                  <a:gd name="connsiteY4-130" fmla="*/ 99493 h 748105"/>
                  <a:gd name="connsiteX0-131" fmla="*/ 257627 w 268858"/>
                  <a:gd name="connsiteY0-132" fmla="*/ 93853 h 742465"/>
                  <a:gd name="connsiteX1-133" fmla="*/ 197390 w 268858"/>
                  <a:gd name="connsiteY1-134" fmla="*/ 678453 h 742465"/>
                  <a:gd name="connsiteX2-135" fmla="*/ 2495 w 268858"/>
                  <a:gd name="connsiteY2-136" fmla="*/ 609658 h 742465"/>
                  <a:gd name="connsiteX3-137" fmla="*/ 52799 w 268858"/>
                  <a:gd name="connsiteY3-138" fmla="*/ 121459 h 742465"/>
                  <a:gd name="connsiteX4-139" fmla="*/ 257627 w 268858"/>
                  <a:gd name="connsiteY4-140" fmla="*/ 93853 h 742465"/>
                  <a:gd name="connsiteX0-141" fmla="*/ 257679 w 268910"/>
                  <a:gd name="connsiteY0-142" fmla="*/ 93853 h 740293"/>
                  <a:gd name="connsiteX1-143" fmla="*/ 197442 w 268910"/>
                  <a:gd name="connsiteY1-144" fmla="*/ 678453 h 740293"/>
                  <a:gd name="connsiteX2-145" fmla="*/ 2547 w 268910"/>
                  <a:gd name="connsiteY2-146" fmla="*/ 609658 h 740293"/>
                  <a:gd name="connsiteX3-147" fmla="*/ 52851 w 268910"/>
                  <a:gd name="connsiteY3-148" fmla="*/ 121459 h 740293"/>
                  <a:gd name="connsiteX4-149" fmla="*/ 257679 w 268910"/>
                  <a:gd name="connsiteY4-150" fmla="*/ 93853 h 740293"/>
                  <a:gd name="connsiteX0-151" fmla="*/ 257679 w 268910"/>
                  <a:gd name="connsiteY0-152" fmla="*/ 93853 h 740293"/>
                  <a:gd name="connsiteX1-153" fmla="*/ 197442 w 268910"/>
                  <a:gd name="connsiteY1-154" fmla="*/ 678453 h 740293"/>
                  <a:gd name="connsiteX2-155" fmla="*/ 2547 w 268910"/>
                  <a:gd name="connsiteY2-156" fmla="*/ 609658 h 740293"/>
                  <a:gd name="connsiteX3-157" fmla="*/ 52851 w 268910"/>
                  <a:gd name="connsiteY3-158" fmla="*/ 121459 h 740293"/>
                  <a:gd name="connsiteX4-159" fmla="*/ 257679 w 268910"/>
                  <a:gd name="connsiteY4-160" fmla="*/ 93853 h 740293"/>
                  <a:gd name="connsiteX0-161" fmla="*/ 266391 w 277622"/>
                  <a:gd name="connsiteY0-162" fmla="*/ 93853 h 737812"/>
                  <a:gd name="connsiteX1-163" fmla="*/ 206154 w 277622"/>
                  <a:gd name="connsiteY1-164" fmla="*/ 678453 h 737812"/>
                  <a:gd name="connsiteX2-165" fmla="*/ 11259 w 277622"/>
                  <a:gd name="connsiteY2-166" fmla="*/ 609658 h 737812"/>
                  <a:gd name="connsiteX3-167" fmla="*/ 61563 w 277622"/>
                  <a:gd name="connsiteY3-168" fmla="*/ 121459 h 737812"/>
                  <a:gd name="connsiteX4-169" fmla="*/ 266391 w 277622"/>
                  <a:gd name="connsiteY4-170" fmla="*/ 93853 h 737812"/>
                  <a:gd name="connsiteX0-171" fmla="*/ 266724 w 277955"/>
                  <a:gd name="connsiteY0-172" fmla="*/ 93853 h 747835"/>
                  <a:gd name="connsiteX1-173" fmla="*/ 206487 w 277955"/>
                  <a:gd name="connsiteY1-174" fmla="*/ 678453 h 747835"/>
                  <a:gd name="connsiteX2-175" fmla="*/ 11592 w 277955"/>
                  <a:gd name="connsiteY2-176" fmla="*/ 609658 h 747835"/>
                  <a:gd name="connsiteX3-177" fmla="*/ 61896 w 277955"/>
                  <a:gd name="connsiteY3-178" fmla="*/ 121459 h 747835"/>
                  <a:gd name="connsiteX4-179" fmla="*/ 266724 w 277955"/>
                  <a:gd name="connsiteY4-180" fmla="*/ 93853 h 747835"/>
                  <a:gd name="connsiteX0-181" fmla="*/ 266025 w 277256"/>
                  <a:gd name="connsiteY0-182" fmla="*/ 93853 h 750752"/>
                  <a:gd name="connsiteX1-183" fmla="*/ 205788 w 277256"/>
                  <a:gd name="connsiteY1-184" fmla="*/ 678453 h 750752"/>
                  <a:gd name="connsiteX2-185" fmla="*/ 10893 w 277256"/>
                  <a:gd name="connsiteY2-186" fmla="*/ 609658 h 750752"/>
                  <a:gd name="connsiteX3-187" fmla="*/ 61197 w 277256"/>
                  <a:gd name="connsiteY3-188" fmla="*/ 121459 h 750752"/>
                  <a:gd name="connsiteX4-189" fmla="*/ 266025 w 277256"/>
                  <a:gd name="connsiteY4-190" fmla="*/ 93853 h 750752"/>
                  <a:gd name="connsiteX0-191" fmla="*/ 266283 w 277514"/>
                  <a:gd name="connsiteY0-192" fmla="*/ 93853 h 749109"/>
                  <a:gd name="connsiteX1-193" fmla="*/ 206046 w 277514"/>
                  <a:gd name="connsiteY1-194" fmla="*/ 678453 h 749109"/>
                  <a:gd name="connsiteX2-195" fmla="*/ 11151 w 277514"/>
                  <a:gd name="connsiteY2-196" fmla="*/ 609658 h 749109"/>
                  <a:gd name="connsiteX3-197" fmla="*/ 61455 w 277514"/>
                  <a:gd name="connsiteY3-198" fmla="*/ 121459 h 749109"/>
                  <a:gd name="connsiteX4-199" fmla="*/ 266283 w 277514"/>
                  <a:gd name="connsiteY4-200" fmla="*/ 93853 h 749109"/>
                  <a:gd name="connsiteX0-201" fmla="*/ 266283 w 277514"/>
                  <a:gd name="connsiteY0-202" fmla="*/ 91155 h 746411"/>
                  <a:gd name="connsiteX1-203" fmla="*/ 206046 w 277514"/>
                  <a:gd name="connsiteY1-204" fmla="*/ 675755 h 746411"/>
                  <a:gd name="connsiteX2-205" fmla="*/ 11151 w 277514"/>
                  <a:gd name="connsiteY2-206" fmla="*/ 606960 h 746411"/>
                  <a:gd name="connsiteX3-207" fmla="*/ 61455 w 277514"/>
                  <a:gd name="connsiteY3-208" fmla="*/ 118761 h 746411"/>
                  <a:gd name="connsiteX4-209" fmla="*/ 266283 w 277514"/>
                  <a:gd name="connsiteY4-210" fmla="*/ 91155 h 746411"/>
                  <a:gd name="connsiteX0-211" fmla="*/ 267399 w 278630"/>
                  <a:gd name="connsiteY0-212" fmla="*/ 91155 h 751005"/>
                  <a:gd name="connsiteX1-213" fmla="*/ 207162 w 278630"/>
                  <a:gd name="connsiteY1-214" fmla="*/ 675755 h 751005"/>
                  <a:gd name="connsiteX2-215" fmla="*/ 12267 w 278630"/>
                  <a:gd name="connsiteY2-216" fmla="*/ 606960 h 751005"/>
                  <a:gd name="connsiteX3-217" fmla="*/ 62571 w 278630"/>
                  <a:gd name="connsiteY3-218" fmla="*/ 118761 h 751005"/>
                  <a:gd name="connsiteX4-219" fmla="*/ 267399 w 278630"/>
                  <a:gd name="connsiteY4-220" fmla="*/ 91155 h 751005"/>
                  <a:gd name="connsiteX0-221" fmla="*/ 264616 w 275847"/>
                  <a:gd name="connsiteY0-222" fmla="*/ 91155 h 745190"/>
                  <a:gd name="connsiteX1-223" fmla="*/ 204379 w 275847"/>
                  <a:gd name="connsiteY1-224" fmla="*/ 675755 h 745190"/>
                  <a:gd name="connsiteX2-225" fmla="*/ 9484 w 275847"/>
                  <a:gd name="connsiteY2-226" fmla="*/ 606960 h 745190"/>
                  <a:gd name="connsiteX3-227" fmla="*/ 59788 w 275847"/>
                  <a:gd name="connsiteY3-228" fmla="*/ 118761 h 745190"/>
                  <a:gd name="connsiteX4-229" fmla="*/ 264616 w 275847"/>
                  <a:gd name="connsiteY4-230" fmla="*/ 91155 h 7451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75847" h="745190">
                    <a:moveTo>
                      <a:pt x="264616" y="91155"/>
                    </a:moveTo>
                    <a:cubicBezTo>
                      <a:pt x="291152" y="288042"/>
                      <a:pt x="270506" y="488416"/>
                      <a:pt x="204379" y="675755"/>
                    </a:cubicBezTo>
                    <a:cubicBezTo>
                      <a:pt x="149785" y="805489"/>
                      <a:pt x="-44874" y="736631"/>
                      <a:pt x="9484" y="606960"/>
                    </a:cubicBezTo>
                    <a:cubicBezTo>
                      <a:pt x="64706" y="450514"/>
                      <a:pt x="81948" y="283181"/>
                      <a:pt x="59788" y="118761"/>
                    </a:cubicBezTo>
                    <a:cubicBezTo>
                      <a:pt x="34786" y="-13388"/>
                      <a:pt x="224175" y="-52590"/>
                      <a:pt x="264616" y="91155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空心弧 47"/>
              <p:cNvSpPr/>
              <p:nvPr userDrawn="1"/>
            </p:nvSpPr>
            <p:spPr>
              <a:xfrm rot="7142557">
                <a:off x="5043153" y="4122233"/>
                <a:ext cx="275847" cy="745190"/>
              </a:xfrm>
              <a:custGeom>
                <a:avLst/>
                <a:gdLst>
                  <a:gd name="connsiteX0" fmla="*/ 2495502 w 2506733"/>
                  <a:gd name="connsiteY0" fmla="*/ 1085953 h 2506733"/>
                  <a:gd name="connsiteX1" fmla="*/ 2435265 w 2506733"/>
                  <a:gd name="connsiteY1" fmla="*/ 1670553 h 2506733"/>
                  <a:gd name="connsiteX2" fmla="*/ 2240370 w 2506733"/>
                  <a:gd name="connsiteY2" fmla="*/ 1601758 h 2506733"/>
                  <a:gd name="connsiteX3" fmla="*/ 2290674 w 2506733"/>
                  <a:gd name="connsiteY3" fmla="*/ 1113559 h 2506733"/>
                  <a:gd name="connsiteX4" fmla="*/ 2495502 w 2506733"/>
                  <a:gd name="connsiteY4" fmla="*/ 1085953 h 2506733"/>
                  <a:gd name="connsiteX0-1" fmla="*/ 263172 w 274403"/>
                  <a:gd name="connsiteY0-2" fmla="*/ 0 h 590337"/>
                  <a:gd name="connsiteX1-3" fmla="*/ 202935 w 274403"/>
                  <a:gd name="connsiteY1-4" fmla="*/ 584600 h 590337"/>
                  <a:gd name="connsiteX2-5" fmla="*/ 8040 w 274403"/>
                  <a:gd name="connsiteY2-6" fmla="*/ 515805 h 590337"/>
                  <a:gd name="connsiteX3-7" fmla="*/ 58344 w 274403"/>
                  <a:gd name="connsiteY3-8" fmla="*/ 27606 h 590337"/>
                  <a:gd name="connsiteX4-9" fmla="*/ 263172 w 274403"/>
                  <a:gd name="connsiteY4-10" fmla="*/ 0 h 590337"/>
                  <a:gd name="connsiteX0-11" fmla="*/ 261986 w 273217"/>
                  <a:gd name="connsiteY0-12" fmla="*/ 0 h 640020"/>
                  <a:gd name="connsiteX1-13" fmla="*/ 201749 w 273217"/>
                  <a:gd name="connsiteY1-14" fmla="*/ 584600 h 640020"/>
                  <a:gd name="connsiteX2-15" fmla="*/ 6854 w 273217"/>
                  <a:gd name="connsiteY2-16" fmla="*/ 515805 h 640020"/>
                  <a:gd name="connsiteX3-17" fmla="*/ 57158 w 273217"/>
                  <a:gd name="connsiteY3-18" fmla="*/ 27606 h 640020"/>
                  <a:gd name="connsiteX4-19" fmla="*/ 261986 w 273217"/>
                  <a:gd name="connsiteY4-20" fmla="*/ 0 h 640020"/>
                  <a:gd name="connsiteX0-21" fmla="*/ 257627 w 268858"/>
                  <a:gd name="connsiteY0-22" fmla="*/ 0 h 648612"/>
                  <a:gd name="connsiteX1-23" fmla="*/ 197390 w 268858"/>
                  <a:gd name="connsiteY1-24" fmla="*/ 584600 h 648612"/>
                  <a:gd name="connsiteX2-25" fmla="*/ 2495 w 268858"/>
                  <a:gd name="connsiteY2-26" fmla="*/ 515805 h 648612"/>
                  <a:gd name="connsiteX3-27" fmla="*/ 52799 w 268858"/>
                  <a:gd name="connsiteY3-28" fmla="*/ 27606 h 648612"/>
                  <a:gd name="connsiteX4-29" fmla="*/ 257627 w 268858"/>
                  <a:gd name="connsiteY4-30" fmla="*/ 0 h 648612"/>
                  <a:gd name="connsiteX0-31" fmla="*/ 257627 w 268858"/>
                  <a:gd name="connsiteY0-32" fmla="*/ 81629 h 730241"/>
                  <a:gd name="connsiteX1-33" fmla="*/ 197390 w 268858"/>
                  <a:gd name="connsiteY1-34" fmla="*/ 666229 h 730241"/>
                  <a:gd name="connsiteX2-35" fmla="*/ 2495 w 268858"/>
                  <a:gd name="connsiteY2-36" fmla="*/ 597434 h 730241"/>
                  <a:gd name="connsiteX3-37" fmla="*/ 52799 w 268858"/>
                  <a:gd name="connsiteY3-38" fmla="*/ 109235 h 730241"/>
                  <a:gd name="connsiteX4-39" fmla="*/ 257627 w 268858"/>
                  <a:gd name="connsiteY4-40" fmla="*/ 81629 h 730241"/>
                  <a:gd name="connsiteX0-41" fmla="*/ 257627 w 268858"/>
                  <a:gd name="connsiteY0-42" fmla="*/ 106343 h 754955"/>
                  <a:gd name="connsiteX1-43" fmla="*/ 197390 w 268858"/>
                  <a:gd name="connsiteY1-44" fmla="*/ 690943 h 754955"/>
                  <a:gd name="connsiteX2-45" fmla="*/ 2495 w 268858"/>
                  <a:gd name="connsiteY2-46" fmla="*/ 622148 h 754955"/>
                  <a:gd name="connsiteX3-47" fmla="*/ 52799 w 268858"/>
                  <a:gd name="connsiteY3-48" fmla="*/ 133949 h 754955"/>
                  <a:gd name="connsiteX4-49" fmla="*/ 257627 w 268858"/>
                  <a:gd name="connsiteY4-50" fmla="*/ 106343 h 754955"/>
                  <a:gd name="connsiteX0-51" fmla="*/ 257627 w 268858"/>
                  <a:gd name="connsiteY0-52" fmla="*/ 96083 h 744695"/>
                  <a:gd name="connsiteX1-53" fmla="*/ 197390 w 268858"/>
                  <a:gd name="connsiteY1-54" fmla="*/ 680683 h 744695"/>
                  <a:gd name="connsiteX2-55" fmla="*/ 2495 w 268858"/>
                  <a:gd name="connsiteY2-56" fmla="*/ 611888 h 744695"/>
                  <a:gd name="connsiteX3-57" fmla="*/ 52799 w 268858"/>
                  <a:gd name="connsiteY3-58" fmla="*/ 123689 h 744695"/>
                  <a:gd name="connsiteX4-59" fmla="*/ 257627 w 268858"/>
                  <a:gd name="connsiteY4-60" fmla="*/ 96083 h 744695"/>
                  <a:gd name="connsiteX0-61" fmla="*/ 257627 w 268858"/>
                  <a:gd name="connsiteY0-62" fmla="*/ 91035 h 739647"/>
                  <a:gd name="connsiteX1-63" fmla="*/ 197390 w 268858"/>
                  <a:gd name="connsiteY1-64" fmla="*/ 675635 h 739647"/>
                  <a:gd name="connsiteX2-65" fmla="*/ 2495 w 268858"/>
                  <a:gd name="connsiteY2-66" fmla="*/ 606840 h 739647"/>
                  <a:gd name="connsiteX3-67" fmla="*/ 52799 w 268858"/>
                  <a:gd name="connsiteY3-68" fmla="*/ 118641 h 739647"/>
                  <a:gd name="connsiteX4-69" fmla="*/ 257627 w 268858"/>
                  <a:gd name="connsiteY4-70" fmla="*/ 91035 h 739647"/>
                  <a:gd name="connsiteX0-71" fmla="*/ 257627 w 268858"/>
                  <a:gd name="connsiteY0-72" fmla="*/ 97969 h 746581"/>
                  <a:gd name="connsiteX1-73" fmla="*/ 197390 w 268858"/>
                  <a:gd name="connsiteY1-74" fmla="*/ 682569 h 746581"/>
                  <a:gd name="connsiteX2-75" fmla="*/ 2495 w 268858"/>
                  <a:gd name="connsiteY2-76" fmla="*/ 613774 h 746581"/>
                  <a:gd name="connsiteX3-77" fmla="*/ 52799 w 268858"/>
                  <a:gd name="connsiteY3-78" fmla="*/ 125575 h 746581"/>
                  <a:gd name="connsiteX4-79" fmla="*/ 257627 w 268858"/>
                  <a:gd name="connsiteY4-80" fmla="*/ 97969 h 746581"/>
                  <a:gd name="connsiteX0-81" fmla="*/ 257627 w 268858"/>
                  <a:gd name="connsiteY0-82" fmla="*/ 103163 h 751775"/>
                  <a:gd name="connsiteX1-83" fmla="*/ 197390 w 268858"/>
                  <a:gd name="connsiteY1-84" fmla="*/ 687763 h 751775"/>
                  <a:gd name="connsiteX2-85" fmla="*/ 2495 w 268858"/>
                  <a:gd name="connsiteY2-86" fmla="*/ 618968 h 751775"/>
                  <a:gd name="connsiteX3-87" fmla="*/ 52799 w 268858"/>
                  <a:gd name="connsiteY3-88" fmla="*/ 130769 h 751775"/>
                  <a:gd name="connsiteX4-89" fmla="*/ 257627 w 268858"/>
                  <a:gd name="connsiteY4-90" fmla="*/ 103163 h 751775"/>
                  <a:gd name="connsiteX0-91" fmla="*/ 257627 w 268858"/>
                  <a:gd name="connsiteY0-92" fmla="*/ 97387 h 745999"/>
                  <a:gd name="connsiteX1-93" fmla="*/ 197390 w 268858"/>
                  <a:gd name="connsiteY1-94" fmla="*/ 681987 h 745999"/>
                  <a:gd name="connsiteX2-95" fmla="*/ 2495 w 268858"/>
                  <a:gd name="connsiteY2-96" fmla="*/ 613192 h 745999"/>
                  <a:gd name="connsiteX3-97" fmla="*/ 52799 w 268858"/>
                  <a:gd name="connsiteY3-98" fmla="*/ 124993 h 745999"/>
                  <a:gd name="connsiteX4-99" fmla="*/ 257627 w 268858"/>
                  <a:gd name="connsiteY4-100" fmla="*/ 97387 h 745999"/>
                  <a:gd name="connsiteX0-101" fmla="*/ 257627 w 268858"/>
                  <a:gd name="connsiteY0-102" fmla="*/ 100879 h 749491"/>
                  <a:gd name="connsiteX1-103" fmla="*/ 197390 w 268858"/>
                  <a:gd name="connsiteY1-104" fmla="*/ 685479 h 749491"/>
                  <a:gd name="connsiteX2-105" fmla="*/ 2495 w 268858"/>
                  <a:gd name="connsiteY2-106" fmla="*/ 616684 h 749491"/>
                  <a:gd name="connsiteX3-107" fmla="*/ 52799 w 268858"/>
                  <a:gd name="connsiteY3-108" fmla="*/ 128485 h 749491"/>
                  <a:gd name="connsiteX4-109" fmla="*/ 257627 w 268858"/>
                  <a:gd name="connsiteY4-110" fmla="*/ 100879 h 749491"/>
                  <a:gd name="connsiteX0-111" fmla="*/ 257627 w 268858"/>
                  <a:gd name="connsiteY0-112" fmla="*/ 92567 h 741179"/>
                  <a:gd name="connsiteX1-113" fmla="*/ 197390 w 268858"/>
                  <a:gd name="connsiteY1-114" fmla="*/ 677167 h 741179"/>
                  <a:gd name="connsiteX2-115" fmla="*/ 2495 w 268858"/>
                  <a:gd name="connsiteY2-116" fmla="*/ 608372 h 741179"/>
                  <a:gd name="connsiteX3-117" fmla="*/ 52799 w 268858"/>
                  <a:gd name="connsiteY3-118" fmla="*/ 120173 h 741179"/>
                  <a:gd name="connsiteX4-119" fmla="*/ 257627 w 268858"/>
                  <a:gd name="connsiteY4-120" fmla="*/ 92567 h 741179"/>
                  <a:gd name="connsiteX0-121" fmla="*/ 257627 w 268858"/>
                  <a:gd name="connsiteY0-122" fmla="*/ 99493 h 748105"/>
                  <a:gd name="connsiteX1-123" fmla="*/ 197390 w 268858"/>
                  <a:gd name="connsiteY1-124" fmla="*/ 684093 h 748105"/>
                  <a:gd name="connsiteX2-125" fmla="*/ 2495 w 268858"/>
                  <a:gd name="connsiteY2-126" fmla="*/ 615298 h 748105"/>
                  <a:gd name="connsiteX3-127" fmla="*/ 52799 w 268858"/>
                  <a:gd name="connsiteY3-128" fmla="*/ 127099 h 748105"/>
                  <a:gd name="connsiteX4-129" fmla="*/ 257627 w 268858"/>
                  <a:gd name="connsiteY4-130" fmla="*/ 99493 h 748105"/>
                  <a:gd name="connsiteX0-131" fmla="*/ 257627 w 268858"/>
                  <a:gd name="connsiteY0-132" fmla="*/ 93853 h 742465"/>
                  <a:gd name="connsiteX1-133" fmla="*/ 197390 w 268858"/>
                  <a:gd name="connsiteY1-134" fmla="*/ 678453 h 742465"/>
                  <a:gd name="connsiteX2-135" fmla="*/ 2495 w 268858"/>
                  <a:gd name="connsiteY2-136" fmla="*/ 609658 h 742465"/>
                  <a:gd name="connsiteX3-137" fmla="*/ 52799 w 268858"/>
                  <a:gd name="connsiteY3-138" fmla="*/ 121459 h 742465"/>
                  <a:gd name="connsiteX4-139" fmla="*/ 257627 w 268858"/>
                  <a:gd name="connsiteY4-140" fmla="*/ 93853 h 742465"/>
                  <a:gd name="connsiteX0-141" fmla="*/ 257679 w 268910"/>
                  <a:gd name="connsiteY0-142" fmla="*/ 93853 h 740293"/>
                  <a:gd name="connsiteX1-143" fmla="*/ 197442 w 268910"/>
                  <a:gd name="connsiteY1-144" fmla="*/ 678453 h 740293"/>
                  <a:gd name="connsiteX2-145" fmla="*/ 2547 w 268910"/>
                  <a:gd name="connsiteY2-146" fmla="*/ 609658 h 740293"/>
                  <a:gd name="connsiteX3-147" fmla="*/ 52851 w 268910"/>
                  <a:gd name="connsiteY3-148" fmla="*/ 121459 h 740293"/>
                  <a:gd name="connsiteX4-149" fmla="*/ 257679 w 268910"/>
                  <a:gd name="connsiteY4-150" fmla="*/ 93853 h 740293"/>
                  <a:gd name="connsiteX0-151" fmla="*/ 257679 w 268910"/>
                  <a:gd name="connsiteY0-152" fmla="*/ 93853 h 740293"/>
                  <a:gd name="connsiteX1-153" fmla="*/ 197442 w 268910"/>
                  <a:gd name="connsiteY1-154" fmla="*/ 678453 h 740293"/>
                  <a:gd name="connsiteX2-155" fmla="*/ 2547 w 268910"/>
                  <a:gd name="connsiteY2-156" fmla="*/ 609658 h 740293"/>
                  <a:gd name="connsiteX3-157" fmla="*/ 52851 w 268910"/>
                  <a:gd name="connsiteY3-158" fmla="*/ 121459 h 740293"/>
                  <a:gd name="connsiteX4-159" fmla="*/ 257679 w 268910"/>
                  <a:gd name="connsiteY4-160" fmla="*/ 93853 h 740293"/>
                  <a:gd name="connsiteX0-161" fmla="*/ 266391 w 277622"/>
                  <a:gd name="connsiteY0-162" fmla="*/ 93853 h 737812"/>
                  <a:gd name="connsiteX1-163" fmla="*/ 206154 w 277622"/>
                  <a:gd name="connsiteY1-164" fmla="*/ 678453 h 737812"/>
                  <a:gd name="connsiteX2-165" fmla="*/ 11259 w 277622"/>
                  <a:gd name="connsiteY2-166" fmla="*/ 609658 h 737812"/>
                  <a:gd name="connsiteX3-167" fmla="*/ 61563 w 277622"/>
                  <a:gd name="connsiteY3-168" fmla="*/ 121459 h 737812"/>
                  <a:gd name="connsiteX4-169" fmla="*/ 266391 w 277622"/>
                  <a:gd name="connsiteY4-170" fmla="*/ 93853 h 737812"/>
                  <a:gd name="connsiteX0-171" fmla="*/ 266724 w 277955"/>
                  <a:gd name="connsiteY0-172" fmla="*/ 93853 h 747835"/>
                  <a:gd name="connsiteX1-173" fmla="*/ 206487 w 277955"/>
                  <a:gd name="connsiteY1-174" fmla="*/ 678453 h 747835"/>
                  <a:gd name="connsiteX2-175" fmla="*/ 11592 w 277955"/>
                  <a:gd name="connsiteY2-176" fmla="*/ 609658 h 747835"/>
                  <a:gd name="connsiteX3-177" fmla="*/ 61896 w 277955"/>
                  <a:gd name="connsiteY3-178" fmla="*/ 121459 h 747835"/>
                  <a:gd name="connsiteX4-179" fmla="*/ 266724 w 277955"/>
                  <a:gd name="connsiteY4-180" fmla="*/ 93853 h 747835"/>
                  <a:gd name="connsiteX0-181" fmla="*/ 266025 w 277256"/>
                  <a:gd name="connsiteY0-182" fmla="*/ 93853 h 750752"/>
                  <a:gd name="connsiteX1-183" fmla="*/ 205788 w 277256"/>
                  <a:gd name="connsiteY1-184" fmla="*/ 678453 h 750752"/>
                  <a:gd name="connsiteX2-185" fmla="*/ 10893 w 277256"/>
                  <a:gd name="connsiteY2-186" fmla="*/ 609658 h 750752"/>
                  <a:gd name="connsiteX3-187" fmla="*/ 61197 w 277256"/>
                  <a:gd name="connsiteY3-188" fmla="*/ 121459 h 750752"/>
                  <a:gd name="connsiteX4-189" fmla="*/ 266025 w 277256"/>
                  <a:gd name="connsiteY4-190" fmla="*/ 93853 h 750752"/>
                  <a:gd name="connsiteX0-191" fmla="*/ 266283 w 277514"/>
                  <a:gd name="connsiteY0-192" fmla="*/ 93853 h 749109"/>
                  <a:gd name="connsiteX1-193" fmla="*/ 206046 w 277514"/>
                  <a:gd name="connsiteY1-194" fmla="*/ 678453 h 749109"/>
                  <a:gd name="connsiteX2-195" fmla="*/ 11151 w 277514"/>
                  <a:gd name="connsiteY2-196" fmla="*/ 609658 h 749109"/>
                  <a:gd name="connsiteX3-197" fmla="*/ 61455 w 277514"/>
                  <a:gd name="connsiteY3-198" fmla="*/ 121459 h 749109"/>
                  <a:gd name="connsiteX4-199" fmla="*/ 266283 w 277514"/>
                  <a:gd name="connsiteY4-200" fmla="*/ 93853 h 749109"/>
                  <a:gd name="connsiteX0-201" fmla="*/ 266283 w 277514"/>
                  <a:gd name="connsiteY0-202" fmla="*/ 91155 h 746411"/>
                  <a:gd name="connsiteX1-203" fmla="*/ 206046 w 277514"/>
                  <a:gd name="connsiteY1-204" fmla="*/ 675755 h 746411"/>
                  <a:gd name="connsiteX2-205" fmla="*/ 11151 w 277514"/>
                  <a:gd name="connsiteY2-206" fmla="*/ 606960 h 746411"/>
                  <a:gd name="connsiteX3-207" fmla="*/ 61455 w 277514"/>
                  <a:gd name="connsiteY3-208" fmla="*/ 118761 h 746411"/>
                  <a:gd name="connsiteX4-209" fmla="*/ 266283 w 277514"/>
                  <a:gd name="connsiteY4-210" fmla="*/ 91155 h 746411"/>
                  <a:gd name="connsiteX0-211" fmla="*/ 267399 w 278630"/>
                  <a:gd name="connsiteY0-212" fmla="*/ 91155 h 751005"/>
                  <a:gd name="connsiteX1-213" fmla="*/ 207162 w 278630"/>
                  <a:gd name="connsiteY1-214" fmla="*/ 675755 h 751005"/>
                  <a:gd name="connsiteX2-215" fmla="*/ 12267 w 278630"/>
                  <a:gd name="connsiteY2-216" fmla="*/ 606960 h 751005"/>
                  <a:gd name="connsiteX3-217" fmla="*/ 62571 w 278630"/>
                  <a:gd name="connsiteY3-218" fmla="*/ 118761 h 751005"/>
                  <a:gd name="connsiteX4-219" fmla="*/ 267399 w 278630"/>
                  <a:gd name="connsiteY4-220" fmla="*/ 91155 h 751005"/>
                  <a:gd name="connsiteX0-221" fmla="*/ 264616 w 275847"/>
                  <a:gd name="connsiteY0-222" fmla="*/ 91155 h 745190"/>
                  <a:gd name="connsiteX1-223" fmla="*/ 204379 w 275847"/>
                  <a:gd name="connsiteY1-224" fmla="*/ 675755 h 745190"/>
                  <a:gd name="connsiteX2-225" fmla="*/ 9484 w 275847"/>
                  <a:gd name="connsiteY2-226" fmla="*/ 606960 h 745190"/>
                  <a:gd name="connsiteX3-227" fmla="*/ 59788 w 275847"/>
                  <a:gd name="connsiteY3-228" fmla="*/ 118761 h 745190"/>
                  <a:gd name="connsiteX4-229" fmla="*/ 264616 w 275847"/>
                  <a:gd name="connsiteY4-230" fmla="*/ 91155 h 7451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75847" h="745190">
                    <a:moveTo>
                      <a:pt x="264616" y="91155"/>
                    </a:moveTo>
                    <a:cubicBezTo>
                      <a:pt x="291152" y="288042"/>
                      <a:pt x="270506" y="488416"/>
                      <a:pt x="204379" y="675755"/>
                    </a:cubicBezTo>
                    <a:cubicBezTo>
                      <a:pt x="149785" y="805489"/>
                      <a:pt x="-44874" y="736631"/>
                      <a:pt x="9484" y="606960"/>
                    </a:cubicBezTo>
                    <a:cubicBezTo>
                      <a:pt x="64706" y="450514"/>
                      <a:pt x="81948" y="283181"/>
                      <a:pt x="59788" y="118761"/>
                    </a:cubicBezTo>
                    <a:cubicBezTo>
                      <a:pt x="34786" y="-13388"/>
                      <a:pt x="224175" y="-52590"/>
                      <a:pt x="264616" y="91155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空心弧 47"/>
              <p:cNvSpPr/>
              <p:nvPr userDrawn="1"/>
            </p:nvSpPr>
            <p:spPr>
              <a:xfrm rot="194171">
                <a:off x="6984046" y="3333577"/>
                <a:ext cx="275847" cy="745190"/>
              </a:xfrm>
              <a:custGeom>
                <a:avLst/>
                <a:gdLst>
                  <a:gd name="connsiteX0" fmla="*/ 2495502 w 2506733"/>
                  <a:gd name="connsiteY0" fmla="*/ 1085953 h 2506733"/>
                  <a:gd name="connsiteX1" fmla="*/ 2435265 w 2506733"/>
                  <a:gd name="connsiteY1" fmla="*/ 1670553 h 2506733"/>
                  <a:gd name="connsiteX2" fmla="*/ 2240370 w 2506733"/>
                  <a:gd name="connsiteY2" fmla="*/ 1601758 h 2506733"/>
                  <a:gd name="connsiteX3" fmla="*/ 2290674 w 2506733"/>
                  <a:gd name="connsiteY3" fmla="*/ 1113559 h 2506733"/>
                  <a:gd name="connsiteX4" fmla="*/ 2495502 w 2506733"/>
                  <a:gd name="connsiteY4" fmla="*/ 1085953 h 2506733"/>
                  <a:gd name="connsiteX0-1" fmla="*/ 263172 w 274403"/>
                  <a:gd name="connsiteY0-2" fmla="*/ 0 h 590337"/>
                  <a:gd name="connsiteX1-3" fmla="*/ 202935 w 274403"/>
                  <a:gd name="connsiteY1-4" fmla="*/ 584600 h 590337"/>
                  <a:gd name="connsiteX2-5" fmla="*/ 8040 w 274403"/>
                  <a:gd name="connsiteY2-6" fmla="*/ 515805 h 590337"/>
                  <a:gd name="connsiteX3-7" fmla="*/ 58344 w 274403"/>
                  <a:gd name="connsiteY3-8" fmla="*/ 27606 h 590337"/>
                  <a:gd name="connsiteX4-9" fmla="*/ 263172 w 274403"/>
                  <a:gd name="connsiteY4-10" fmla="*/ 0 h 590337"/>
                  <a:gd name="connsiteX0-11" fmla="*/ 261986 w 273217"/>
                  <a:gd name="connsiteY0-12" fmla="*/ 0 h 640020"/>
                  <a:gd name="connsiteX1-13" fmla="*/ 201749 w 273217"/>
                  <a:gd name="connsiteY1-14" fmla="*/ 584600 h 640020"/>
                  <a:gd name="connsiteX2-15" fmla="*/ 6854 w 273217"/>
                  <a:gd name="connsiteY2-16" fmla="*/ 515805 h 640020"/>
                  <a:gd name="connsiteX3-17" fmla="*/ 57158 w 273217"/>
                  <a:gd name="connsiteY3-18" fmla="*/ 27606 h 640020"/>
                  <a:gd name="connsiteX4-19" fmla="*/ 261986 w 273217"/>
                  <a:gd name="connsiteY4-20" fmla="*/ 0 h 640020"/>
                  <a:gd name="connsiteX0-21" fmla="*/ 257627 w 268858"/>
                  <a:gd name="connsiteY0-22" fmla="*/ 0 h 648612"/>
                  <a:gd name="connsiteX1-23" fmla="*/ 197390 w 268858"/>
                  <a:gd name="connsiteY1-24" fmla="*/ 584600 h 648612"/>
                  <a:gd name="connsiteX2-25" fmla="*/ 2495 w 268858"/>
                  <a:gd name="connsiteY2-26" fmla="*/ 515805 h 648612"/>
                  <a:gd name="connsiteX3-27" fmla="*/ 52799 w 268858"/>
                  <a:gd name="connsiteY3-28" fmla="*/ 27606 h 648612"/>
                  <a:gd name="connsiteX4-29" fmla="*/ 257627 w 268858"/>
                  <a:gd name="connsiteY4-30" fmla="*/ 0 h 648612"/>
                  <a:gd name="connsiteX0-31" fmla="*/ 257627 w 268858"/>
                  <a:gd name="connsiteY0-32" fmla="*/ 81629 h 730241"/>
                  <a:gd name="connsiteX1-33" fmla="*/ 197390 w 268858"/>
                  <a:gd name="connsiteY1-34" fmla="*/ 666229 h 730241"/>
                  <a:gd name="connsiteX2-35" fmla="*/ 2495 w 268858"/>
                  <a:gd name="connsiteY2-36" fmla="*/ 597434 h 730241"/>
                  <a:gd name="connsiteX3-37" fmla="*/ 52799 w 268858"/>
                  <a:gd name="connsiteY3-38" fmla="*/ 109235 h 730241"/>
                  <a:gd name="connsiteX4-39" fmla="*/ 257627 w 268858"/>
                  <a:gd name="connsiteY4-40" fmla="*/ 81629 h 730241"/>
                  <a:gd name="connsiteX0-41" fmla="*/ 257627 w 268858"/>
                  <a:gd name="connsiteY0-42" fmla="*/ 106343 h 754955"/>
                  <a:gd name="connsiteX1-43" fmla="*/ 197390 w 268858"/>
                  <a:gd name="connsiteY1-44" fmla="*/ 690943 h 754955"/>
                  <a:gd name="connsiteX2-45" fmla="*/ 2495 w 268858"/>
                  <a:gd name="connsiteY2-46" fmla="*/ 622148 h 754955"/>
                  <a:gd name="connsiteX3-47" fmla="*/ 52799 w 268858"/>
                  <a:gd name="connsiteY3-48" fmla="*/ 133949 h 754955"/>
                  <a:gd name="connsiteX4-49" fmla="*/ 257627 w 268858"/>
                  <a:gd name="connsiteY4-50" fmla="*/ 106343 h 754955"/>
                  <a:gd name="connsiteX0-51" fmla="*/ 257627 w 268858"/>
                  <a:gd name="connsiteY0-52" fmla="*/ 96083 h 744695"/>
                  <a:gd name="connsiteX1-53" fmla="*/ 197390 w 268858"/>
                  <a:gd name="connsiteY1-54" fmla="*/ 680683 h 744695"/>
                  <a:gd name="connsiteX2-55" fmla="*/ 2495 w 268858"/>
                  <a:gd name="connsiteY2-56" fmla="*/ 611888 h 744695"/>
                  <a:gd name="connsiteX3-57" fmla="*/ 52799 w 268858"/>
                  <a:gd name="connsiteY3-58" fmla="*/ 123689 h 744695"/>
                  <a:gd name="connsiteX4-59" fmla="*/ 257627 w 268858"/>
                  <a:gd name="connsiteY4-60" fmla="*/ 96083 h 744695"/>
                  <a:gd name="connsiteX0-61" fmla="*/ 257627 w 268858"/>
                  <a:gd name="connsiteY0-62" fmla="*/ 91035 h 739647"/>
                  <a:gd name="connsiteX1-63" fmla="*/ 197390 w 268858"/>
                  <a:gd name="connsiteY1-64" fmla="*/ 675635 h 739647"/>
                  <a:gd name="connsiteX2-65" fmla="*/ 2495 w 268858"/>
                  <a:gd name="connsiteY2-66" fmla="*/ 606840 h 739647"/>
                  <a:gd name="connsiteX3-67" fmla="*/ 52799 w 268858"/>
                  <a:gd name="connsiteY3-68" fmla="*/ 118641 h 739647"/>
                  <a:gd name="connsiteX4-69" fmla="*/ 257627 w 268858"/>
                  <a:gd name="connsiteY4-70" fmla="*/ 91035 h 739647"/>
                  <a:gd name="connsiteX0-71" fmla="*/ 257627 w 268858"/>
                  <a:gd name="connsiteY0-72" fmla="*/ 97969 h 746581"/>
                  <a:gd name="connsiteX1-73" fmla="*/ 197390 w 268858"/>
                  <a:gd name="connsiteY1-74" fmla="*/ 682569 h 746581"/>
                  <a:gd name="connsiteX2-75" fmla="*/ 2495 w 268858"/>
                  <a:gd name="connsiteY2-76" fmla="*/ 613774 h 746581"/>
                  <a:gd name="connsiteX3-77" fmla="*/ 52799 w 268858"/>
                  <a:gd name="connsiteY3-78" fmla="*/ 125575 h 746581"/>
                  <a:gd name="connsiteX4-79" fmla="*/ 257627 w 268858"/>
                  <a:gd name="connsiteY4-80" fmla="*/ 97969 h 746581"/>
                  <a:gd name="connsiteX0-81" fmla="*/ 257627 w 268858"/>
                  <a:gd name="connsiteY0-82" fmla="*/ 103163 h 751775"/>
                  <a:gd name="connsiteX1-83" fmla="*/ 197390 w 268858"/>
                  <a:gd name="connsiteY1-84" fmla="*/ 687763 h 751775"/>
                  <a:gd name="connsiteX2-85" fmla="*/ 2495 w 268858"/>
                  <a:gd name="connsiteY2-86" fmla="*/ 618968 h 751775"/>
                  <a:gd name="connsiteX3-87" fmla="*/ 52799 w 268858"/>
                  <a:gd name="connsiteY3-88" fmla="*/ 130769 h 751775"/>
                  <a:gd name="connsiteX4-89" fmla="*/ 257627 w 268858"/>
                  <a:gd name="connsiteY4-90" fmla="*/ 103163 h 751775"/>
                  <a:gd name="connsiteX0-91" fmla="*/ 257627 w 268858"/>
                  <a:gd name="connsiteY0-92" fmla="*/ 97387 h 745999"/>
                  <a:gd name="connsiteX1-93" fmla="*/ 197390 w 268858"/>
                  <a:gd name="connsiteY1-94" fmla="*/ 681987 h 745999"/>
                  <a:gd name="connsiteX2-95" fmla="*/ 2495 w 268858"/>
                  <a:gd name="connsiteY2-96" fmla="*/ 613192 h 745999"/>
                  <a:gd name="connsiteX3-97" fmla="*/ 52799 w 268858"/>
                  <a:gd name="connsiteY3-98" fmla="*/ 124993 h 745999"/>
                  <a:gd name="connsiteX4-99" fmla="*/ 257627 w 268858"/>
                  <a:gd name="connsiteY4-100" fmla="*/ 97387 h 745999"/>
                  <a:gd name="connsiteX0-101" fmla="*/ 257627 w 268858"/>
                  <a:gd name="connsiteY0-102" fmla="*/ 100879 h 749491"/>
                  <a:gd name="connsiteX1-103" fmla="*/ 197390 w 268858"/>
                  <a:gd name="connsiteY1-104" fmla="*/ 685479 h 749491"/>
                  <a:gd name="connsiteX2-105" fmla="*/ 2495 w 268858"/>
                  <a:gd name="connsiteY2-106" fmla="*/ 616684 h 749491"/>
                  <a:gd name="connsiteX3-107" fmla="*/ 52799 w 268858"/>
                  <a:gd name="connsiteY3-108" fmla="*/ 128485 h 749491"/>
                  <a:gd name="connsiteX4-109" fmla="*/ 257627 w 268858"/>
                  <a:gd name="connsiteY4-110" fmla="*/ 100879 h 749491"/>
                  <a:gd name="connsiteX0-111" fmla="*/ 257627 w 268858"/>
                  <a:gd name="connsiteY0-112" fmla="*/ 92567 h 741179"/>
                  <a:gd name="connsiteX1-113" fmla="*/ 197390 w 268858"/>
                  <a:gd name="connsiteY1-114" fmla="*/ 677167 h 741179"/>
                  <a:gd name="connsiteX2-115" fmla="*/ 2495 w 268858"/>
                  <a:gd name="connsiteY2-116" fmla="*/ 608372 h 741179"/>
                  <a:gd name="connsiteX3-117" fmla="*/ 52799 w 268858"/>
                  <a:gd name="connsiteY3-118" fmla="*/ 120173 h 741179"/>
                  <a:gd name="connsiteX4-119" fmla="*/ 257627 w 268858"/>
                  <a:gd name="connsiteY4-120" fmla="*/ 92567 h 741179"/>
                  <a:gd name="connsiteX0-121" fmla="*/ 257627 w 268858"/>
                  <a:gd name="connsiteY0-122" fmla="*/ 99493 h 748105"/>
                  <a:gd name="connsiteX1-123" fmla="*/ 197390 w 268858"/>
                  <a:gd name="connsiteY1-124" fmla="*/ 684093 h 748105"/>
                  <a:gd name="connsiteX2-125" fmla="*/ 2495 w 268858"/>
                  <a:gd name="connsiteY2-126" fmla="*/ 615298 h 748105"/>
                  <a:gd name="connsiteX3-127" fmla="*/ 52799 w 268858"/>
                  <a:gd name="connsiteY3-128" fmla="*/ 127099 h 748105"/>
                  <a:gd name="connsiteX4-129" fmla="*/ 257627 w 268858"/>
                  <a:gd name="connsiteY4-130" fmla="*/ 99493 h 748105"/>
                  <a:gd name="connsiteX0-131" fmla="*/ 257627 w 268858"/>
                  <a:gd name="connsiteY0-132" fmla="*/ 93853 h 742465"/>
                  <a:gd name="connsiteX1-133" fmla="*/ 197390 w 268858"/>
                  <a:gd name="connsiteY1-134" fmla="*/ 678453 h 742465"/>
                  <a:gd name="connsiteX2-135" fmla="*/ 2495 w 268858"/>
                  <a:gd name="connsiteY2-136" fmla="*/ 609658 h 742465"/>
                  <a:gd name="connsiteX3-137" fmla="*/ 52799 w 268858"/>
                  <a:gd name="connsiteY3-138" fmla="*/ 121459 h 742465"/>
                  <a:gd name="connsiteX4-139" fmla="*/ 257627 w 268858"/>
                  <a:gd name="connsiteY4-140" fmla="*/ 93853 h 742465"/>
                  <a:gd name="connsiteX0-141" fmla="*/ 257679 w 268910"/>
                  <a:gd name="connsiteY0-142" fmla="*/ 93853 h 740293"/>
                  <a:gd name="connsiteX1-143" fmla="*/ 197442 w 268910"/>
                  <a:gd name="connsiteY1-144" fmla="*/ 678453 h 740293"/>
                  <a:gd name="connsiteX2-145" fmla="*/ 2547 w 268910"/>
                  <a:gd name="connsiteY2-146" fmla="*/ 609658 h 740293"/>
                  <a:gd name="connsiteX3-147" fmla="*/ 52851 w 268910"/>
                  <a:gd name="connsiteY3-148" fmla="*/ 121459 h 740293"/>
                  <a:gd name="connsiteX4-149" fmla="*/ 257679 w 268910"/>
                  <a:gd name="connsiteY4-150" fmla="*/ 93853 h 740293"/>
                  <a:gd name="connsiteX0-151" fmla="*/ 257679 w 268910"/>
                  <a:gd name="connsiteY0-152" fmla="*/ 93853 h 740293"/>
                  <a:gd name="connsiteX1-153" fmla="*/ 197442 w 268910"/>
                  <a:gd name="connsiteY1-154" fmla="*/ 678453 h 740293"/>
                  <a:gd name="connsiteX2-155" fmla="*/ 2547 w 268910"/>
                  <a:gd name="connsiteY2-156" fmla="*/ 609658 h 740293"/>
                  <a:gd name="connsiteX3-157" fmla="*/ 52851 w 268910"/>
                  <a:gd name="connsiteY3-158" fmla="*/ 121459 h 740293"/>
                  <a:gd name="connsiteX4-159" fmla="*/ 257679 w 268910"/>
                  <a:gd name="connsiteY4-160" fmla="*/ 93853 h 740293"/>
                  <a:gd name="connsiteX0-161" fmla="*/ 266391 w 277622"/>
                  <a:gd name="connsiteY0-162" fmla="*/ 93853 h 737812"/>
                  <a:gd name="connsiteX1-163" fmla="*/ 206154 w 277622"/>
                  <a:gd name="connsiteY1-164" fmla="*/ 678453 h 737812"/>
                  <a:gd name="connsiteX2-165" fmla="*/ 11259 w 277622"/>
                  <a:gd name="connsiteY2-166" fmla="*/ 609658 h 737812"/>
                  <a:gd name="connsiteX3-167" fmla="*/ 61563 w 277622"/>
                  <a:gd name="connsiteY3-168" fmla="*/ 121459 h 737812"/>
                  <a:gd name="connsiteX4-169" fmla="*/ 266391 w 277622"/>
                  <a:gd name="connsiteY4-170" fmla="*/ 93853 h 737812"/>
                  <a:gd name="connsiteX0-171" fmla="*/ 266724 w 277955"/>
                  <a:gd name="connsiteY0-172" fmla="*/ 93853 h 747835"/>
                  <a:gd name="connsiteX1-173" fmla="*/ 206487 w 277955"/>
                  <a:gd name="connsiteY1-174" fmla="*/ 678453 h 747835"/>
                  <a:gd name="connsiteX2-175" fmla="*/ 11592 w 277955"/>
                  <a:gd name="connsiteY2-176" fmla="*/ 609658 h 747835"/>
                  <a:gd name="connsiteX3-177" fmla="*/ 61896 w 277955"/>
                  <a:gd name="connsiteY3-178" fmla="*/ 121459 h 747835"/>
                  <a:gd name="connsiteX4-179" fmla="*/ 266724 w 277955"/>
                  <a:gd name="connsiteY4-180" fmla="*/ 93853 h 747835"/>
                  <a:gd name="connsiteX0-181" fmla="*/ 266025 w 277256"/>
                  <a:gd name="connsiteY0-182" fmla="*/ 93853 h 750752"/>
                  <a:gd name="connsiteX1-183" fmla="*/ 205788 w 277256"/>
                  <a:gd name="connsiteY1-184" fmla="*/ 678453 h 750752"/>
                  <a:gd name="connsiteX2-185" fmla="*/ 10893 w 277256"/>
                  <a:gd name="connsiteY2-186" fmla="*/ 609658 h 750752"/>
                  <a:gd name="connsiteX3-187" fmla="*/ 61197 w 277256"/>
                  <a:gd name="connsiteY3-188" fmla="*/ 121459 h 750752"/>
                  <a:gd name="connsiteX4-189" fmla="*/ 266025 w 277256"/>
                  <a:gd name="connsiteY4-190" fmla="*/ 93853 h 750752"/>
                  <a:gd name="connsiteX0-191" fmla="*/ 266283 w 277514"/>
                  <a:gd name="connsiteY0-192" fmla="*/ 93853 h 749109"/>
                  <a:gd name="connsiteX1-193" fmla="*/ 206046 w 277514"/>
                  <a:gd name="connsiteY1-194" fmla="*/ 678453 h 749109"/>
                  <a:gd name="connsiteX2-195" fmla="*/ 11151 w 277514"/>
                  <a:gd name="connsiteY2-196" fmla="*/ 609658 h 749109"/>
                  <a:gd name="connsiteX3-197" fmla="*/ 61455 w 277514"/>
                  <a:gd name="connsiteY3-198" fmla="*/ 121459 h 749109"/>
                  <a:gd name="connsiteX4-199" fmla="*/ 266283 w 277514"/>
                  <a:gd name="connsiteY4-200" fmla="*/ 93853 h 749109"/>
                  <a:gd name="connsiteX0-201" fmla="*/ 266283 w 277514"/>
                  <a:gd name="connsiteY0-202" fmla="*/ 91155 h 746411"/>
                  <a:gd name="connsiteX1-203" fmla="*/ 206046 w 277514"/>
                  <a:gd name="connsiteY1-204" fmla="*/ 675755 h 746411"/>
                  <a:gd name="connsiteX2-205" fmla="*/ 11151 w 277514"/>
                  <a:gd name="connsiteY2-206" fmla="*/ 606960 h 746411"/>
                  <a:gd name="connsiteX3-207" fmla="*/ 61455 w 277514"/>
                  <a:gd name="connsiteY3-208" fmla="*/ 118761 h 746411"/>
                  <a:gd name="connsiteX4-209" fmla="*/ 266283 w 277514"/>
                  <a:gd name="connsiteY4-210" fmla="*/ 91155 h 746411"/>
                  <a:gd name="connsiteX0-211" fmla="*/ 267399 w 278630"/>
                  <a:gd name="connsiteY0-212" fmla="*/ 91155 h 751005"/>
                  <a:gd name="connsiteX1-213" fmla="*/ 207162 w 278630"/>
                  <a:gd name="connsiteY1-214" fmla="*/ 675755 h 751005"/>
                  <a:gd name="connsiteX2-215" fmla="*/ 12267 w 278630"/>
                  <a:gd name="connsiteY2-216" fmla="*/ 606960 h 751005"/>
                  <a:gd name="connsiteX3-217" fmla="*/ 62571 w 278630"/>
                  <a:gd name="connsiteY3-218" fmla="*/ 118761 h 751005"/>
                  <a:gd name="connsiteX4-219" fmla="*/ 267399 w 278630"/>
                  <a:gd name="connsiteY4-220" fmla="*/ 91155 h 751005"/>
                  <a:gd name="connsiteX0-221" fmla="*/ 264616 w 275847"/>
                  <a:gd name="connsiteY0-222" fmla="*/ 91155 h 745190"/>
                  <a:gd name="connsiteX1-223" fmla="*/ 204379 w 275847"/>
                  <a:gd name="connsiteY1-224" fmla="*/ 675755 h 745190"/>
                  <a:gd name="connsiteX2-225" fmla="*/ 9484 w 275847"/>
                  <a:gd name="connsiteY2-226" fmla="*/ 606960 h 745190"/>
                  <a:gd name="connsiteX3-227" fmla="*/ 59788 w 275847"/>
                  <a:gd name="connsiteY3-228" fmla="*/ 118761 h 745190"/>
                  <a:gd name="connsiteX4-229" fmla="*/ 264616 w 275847"/>
                  <a:gd name="connsiteY4-230" fmla="*/ 91155 h 7451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75847" h="745190">
                    <a:moveTo>
                      <a:pt x="264616" y="91155"/>
                    </a:moveTo>
                    <a:cubicBezTo>
                      <a:pt x="291152" y="288042"/>
                      <a:pt x="270506" y="488416"/>
                      <a:pt x="204379" y="675755"/>
                    </a:cubicBezTo>
                    <a:cubicBezTo>
                      <a:pt x="149785" y="805489"/>
                      <a:pt x="-44874" y="736631"/>
                      <a:pt x="9484" y="606960"/>
                    </a:cubicBezTo>
                    <a:cubicBezTo>
                      <a:pt x="64706" y="450514"/>
                      <a:pt x="81948" y="283181"/>
                      <a:pt x="59788" y="118761"/>
                    </a:cubicBezTo>
                    <a:cubicBezTo>
                      <a:pt x="34786" y="-13388"/>
                      <a:pt x="224175" y="-52590"/>
                      <a:pt x="264616" y="91155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空心弧 47"/>
              <p:cNvSpPr/>
              <p:nvPr userDrawn="1"/>
            </p:nvSpPr>
            <p:spPr>
              <a:xfrm rot="3644645">
                <a:off x="6277684" y="4253184"/>
                <a:ext cx="275847" cy="745190"/>
              </a:xfrm>
              <a:custGeom>
                <a:avLst/>
                <a:gdLst>
                  <a:gd name="connsiteX0" fmla="*/ 2495502 w 2506733"/>
                  <a:gd name="connsiteY0" fmla="*/ 1085953 h 2506733"/>
                  <a:gd name="connsiteX1" fmla="*/ 2435265 w 2506733"/>
                  <a:gd name="connsiteY1" fmla="*/ 1670553 h 2506733"/>
                  <a:gd name="connsiteX2" fmla="*/ 2240370 w 2506733"/>
                  <a:gd name="connsiteY2" fmla="*/ 1601758 h 2506733"/>
                  <a:gd name="connsiteX3" fmla="*/ 2290674 w 2506733"/>
                  <a:gd name="connsiteY3" fmla="*/ 1113559 h 2506733"/>
                  <a:gd name="connsiteX4" fmla="*/ 2495502 w 2506733"/>
                  <a:gd name="connsiteY4" fmla="*/ 1085953 h 2506733"/>
                  <a:gd name="connsiteX0-1" fmla="*/ 263172 w 274403"/>
                  <a:gd name="connsiteY0-2" fmla="*/ 0 h 590337"/>
                  <a:gd name="connsiteX1-3" fmla="*/ 202935 w 274403"/>
                  <a:gd name="connsiteY1-4" fmla="*/ 584600 h 590337"/>
                  <a:gd name="connsiteX2-5" fmla="*/ 8040 w 274403"/>
                  <a:gd name="connsiteY2-6" fmla="*/ 515805 h 590337"/>
                  <a:gd name="connsiteX3-7" fmla="*/ 58344 w 274403"/>
                  <a:gd name="connsiteY3-8" fmla="*/ 27606 h 590337"/>
                  <a:gd name="connsiteX4-9" fmla="*/ 263172 w 274403"/>
                  <a:gd name="connsiteY4-10" fmla="*/ 0 h 590337"/>
                  <a:gd name="connsiteX0-11" fmla="*/ 261986 w 273217"/>
                  <a:gd name="connsiteY0-12" fmla="*/ 0 h 640020"/>
                  <a:gd name="connsiteX1-13" fmla="*/ 201749 w 273217"/>
                  <a:gd name="connsiteY1-14" fmla="*/ 584600 h 640020"/>
                  <a:gd name="connsiteX2-15" fmla="*/ 6854 w 273217"/>
                  <a:gd name="connsiteY2-16" fmla="*/ 515805 h 640020"/>
                  <a:gd name="connsiteX3-17" fmla="*/ 57158 w 273217"/>
                  <a:gd name="connsiteY3-18" fmla="*/ 27606 h 640020"/>
                  <a:gd name="connsiteX4-19" fmla="*/ 261986 w 273217"/>
                  <a:gd name="connsiteY4-20" fmla="*/ 0 h 640020"/>
                  <a:gd name="connsiteX0-21" fmla="*/ 257627 w 268858"/>
                  <a:gd name="connsiteY0-22" fmla="*/ 0 h 648612"/>
                  <a:gd name="connsiteX1-23" fmla="*/ 197390 w 268858"/>
                  <a:gd name="connsiteY1-24" fmla="*/ 584600 h 648612"/>
                  <a:gd name="connsiteX2-25" fmla="*/ 2495 w 268858"/>
                  <a:gd name="connsiteY2-26" fmla="*/ 515805 h 648612"/>
                  <a:gd name="connsiteX3-27" fmla="*/ 52799 w 268858"/>
                  <a:gd name="connsiteY3-28" fmla="*/ 27606 h 648612"/>
                  <a:gd name="connsiteX4-29" fmla="*/ 257627 w 268858"/>
                  <a:gd name="connsiteY4-30" fmla="*/ 0 h 648612"/>
                  <a:gd name="connsiteX0-31" fmla="*/ 257627 w 268858"/>
                  <a:gd name="connsiteY0-32" fmla="*/ 81629 h 730241"/>
                  <a:gd name="connsiteX1-33" fmla="*/ 197390 w 268858"/>
                  <a:gd name="connsiteY1-34" fmla="*/ 666229 h 730241"/>
                  <a:gd name="connsiteX2-35" fmla="*/ 2495 w 268858"/>
                  <a:gd name="connsiteY2-36" fmla="*/ 597434 h 730241"/>
                  <a:gd name="connsiteX3-37" fmla="*/ 52799 w 268858"/>
                  <a:gd name="connsiteY3-38" fmla="*/ 109235 h 730241"/>
                  <a:gd name="connsiteX4-39" fmla="*/ 257627 w 268858"/>
                  <a:gd name="connsiteY4-40" fmla="*/ 81629 h 730241"/>
                  <a:gd name="connsiteX0-41" fmla="*/ 257627 w 268858"/>
                  <a:gd name="connsiteY0-42" fmla="*/ 106343 h 754955"/>
                  <a:gd name="connsiteX1-43" fmla="*/ 197390 w 268858"/>
                  <a:gd name="connsiteY1-44" fmla="*/ 690943 h 754955"/>
                  <a:gd name="connsiteX2-45" fmla="*/ 2495 w 268858"/>
                  <a:gd name="connsiteY2-46" fmla="*/ 622148 h 754955"/>
                  <a:gd name="connsiteX3-47" fmla="*/ 52799 w 268858"/>
                  <a:gd name="connsiteY3-48" fmla="*/ 133949 h 754955"/>
                  <a:gd name="connsiteX4-49" fmla="*/ 257627 w 268858"/>
                  <a:gd name="connsiteY4-50" fmla="*/ 106343 h 754955"/>
                  <a:gd name="connsiteX0-51" fmla="*/ 257627 w 268858"/>
                  <a:gd name="connsiteY0-52" fmla="*/ 96083 h 744695"/>
                  <a:gd name="connsiteX1-53" fmla="*/ 197390 w 268858"/>
                  <a:gd name="connsiteY1-54" fmla="*/ 680683 h 744695"/>
                  <a:gd name="connsiteX2-55" fmla="*/ 2495 w 268858"/>
                  <a:gd name="connsiteY2-56" fmla="*/ 611888 h 744695"/>
                  <a:gd name="connsiteX3-57" fmla="*/ 52799 w 268858"/>
                  <a:gd name="connsiteY3-58" fmla="*/ 123689 h 744695"/>
                  <a:gd name="connsiteX4-59" fmla="*/ 257627 w 268858"/>
                  <a:gd name="connsiteY4-60" fmla="*/ 96083 h 744695"/>
                  <a:gd name="connsiteX0-61" fmla="*/ 257627 w 268858"/>
                  <a:gd name="connsiteY0-62" fmla="*/ 91035 h 739647"/>
                  <a:gd name="connsiteX1-63" fmla="*/ 197390 w 268858"/>
                  <a:gd name="connsiteY1-64" fmla="*/ 675635 h 739647"/>
                  <a:gd name="connsiteX2-65" fmla="*/ 2495 w 268858"/>
                  <a:gd name="connsiteY2-66" fmla="*/ 606840 h 739647"/>
                  <a:gd name="connsiteX3-67" fmla="*/ 52799 w 268858"/>
                  <a:gd name="connsiteY3-68" fmla="*/ 118641 h 739647"/>
                  <a:gd name="connsiteX4-69" fmla="*/ 257627 w 268858"/>
                  <a:gd name="connsiteY4-70" fmla="*/ 91035 h 739647"/>
                  <a:gd name="connsiteX0-71" fmla="*/ 257627 w 268858"/>
                  <a:gd name="connsiteY0-72" fmla="*/ 97969 h 746581"/>
                  <a:gd name="connsiteX1-73" fmla="*/ 197390 w 268858"/>
                  <a:gd name="connsiteY1-74" fmla="*/ 682569 h 746581"/>
                  <a:gd name="connsiteX2-75" fmla="*/ 2495 w 268858"/>
                  <a:gd name="connsiteY2-76" fmla="*/ 613774 h 746581"/>
                  <a:gd name="connsiteX3-77" fmla="*/ 52799 w 268858"/>
                  <a:gd name="connsiteY3-78" fmla="*/ 125575 h 746581"/>
                  <a:gd name="connsiteX4-79" fmla="*/ 257627 w 268858"/>
                  <a:gd name="connsiteY4-80" fmla="*/ 97969 h 746581"/>
                  <a:gd name="connsiteX0-81" fmla="*/ 257627 w 268858"/>
                  <a:gd name="connsiteY0-82" fmla="*/ 103163 h 751775"/>
                  <a:gd name="connsiteX1-83" fmla="*/ 197390 w 268858"/>
                  <a:gd name="connsiteY1-84" fmla="*/ 687763 h 751775"/>
                  <a:gd name="connsiteX2-85" fmla="*/ 2495 w 268858"/>
                  <a:gd name="connsiteY2-86" fmla="*/ 618968 h 751775"/>
                  <a:gd name="connsiteX3-87" fmla="*/ 52799 w 268858"/>
                  <a:gd name="connsiteY3-88" fmla="*/ 130769 h 751775"/>
                  <a:gd name="connsiteX4-89" fmla="*/ 257627 w 268858"/>
                  <a:gd name="connsiteY4-90" fmla="*/ 103163 h 751775"/>
                  <a:gd name="connsiteX0-91" fmla="*/ 257627 w 268858"/>
                  <a:gd name="connsiteY0-92" fmla="*/ 97387 h 745999"/>
                  <a:gd name="connsiteX1-93" fmla="*/ 197390 w 268858"/>
                  <a:gd name="connsiteY1-94" fmla="*/ 681987 h 745999"/>
                  <a:gd name="connsiteX2-95" fmla="*/ 2495 w 268858"/>
                  <a:gd name="connsiteY2-96" fmla="*/ 613192 h 745999"/>
                  <a:gd name="connsiteX3-97" fmla="*/ 52799 w 268858"/>
                  <a:gd name="connsiteY3-98" fmla="*/ 124993 h 745999"/>
                  <a:gd name="connsiteX4-99" fmla="*/ 257627 w 268858"/>
                  <a:gd name="connsiteY4-100" fmla="*/ 97387 h 745999"/>
                  <a:gd name="connsiteX0-101" fmla="*/ 257627 w 268858"/>
                  <a:gd name="connsiteY0-102" fmla="*/ 100879 h 749491"/>
                  <a:gd name="connsiteX1-103" fmla="*/ 197390 w 268858"/>
                  <a:gd name="connsiteY1-104" fmla="*/ 685479 h 749491"/>
                  <a:gd name="connsiteX2-105" fmla="*/ 2495 w 268858"/>
                  <a:gd name="connsiteY2-106" fmla="*/ 616684 h 749491"/>
                  <a:gd name="connsiteX3-107" fmla="*/ 52799 w 268858"/>
                  <a:gd name="connsiteY3-108" fmla="*/ 128485 h 749491"/>
                  <a:gd name="connsiteX4-109" fmla="*/ 257627 w 268858"/>
                  <a:gd name="connsiteY4-110" fmla="*/ 100879 h 749491"/>
                  <a:gd name="connsiteX0-111" fmla="*/ 257627 w 268858"/>
                  <a:gd name="connsiteY0-112" fmla="*/ 92567 h 741179"/>
                  <a:gd name="connsiteX1-113" fmla="*/ 197390 w 268858"/>
                  <a:gd name="connsiteY1-114" fmla="*/ 677167 h 741179"/>
                  <a:gd name="connsiteX2-115" fmla="*/ 2495 w 268858"/>
                  <a:gd name="connsiteY2-116" fmla="*/ 608372 h 741179"/>
                  <a:gd name="connsiteX3-117" fmla="*/ 52799 w 268858"/>
                  <a:gd name="connsiteY3-118" fmla="*/ 120173 h 741179"/>
                  <a:gd name="connsiteX4-119" fmla="*/ 257627 w 268858"/>
                  <a:gd name="connsiteY4-120" fmla="*/ 92567 h 741179"/>
                  <a:gd name="connsiteX0-121" fmla="*/ 257627 w 268858"/>
                  <a:gd name="connsiteY0-122" fmla="*/ 99493 h 748105"/>
                  <a:gd name="connsiteX1-123" fmla="*/ 197390 w 268858"/>
                  <a:gd name="connsiteY1-124" fmla="*/ 684093 h 748105"/>
                  <a:gd name="connsiteX2-125" fmla="*/ 2495 w 268858"/>
                  <a:gd name="connsiteY2-126" fmla="*/ 615298 h 748105"/>
                  <a:gd name="connsiteX3-127" fmla="*/ 52799 w 268858"/>
                  <a:gd name="connsiteY3-128" fmla="*/ 127099 h 748105"/>
                  <a:gd name="connsiteX4-129" fmla="*/ 257627 w 268858"/>
                  <a:gd name="connsiteY4-130" fmla="*/ 99493 h 748105"/>
                  <a:gd name="connsiteX0-131" fmla="*/ 257627 w 268858"/>
                  <a:gd name="connsiteY0-132" fmla="*/ 93853 h 742465"/>
                  <a:gd name="connsiteX1-133" fmla="*/ 197390 w 268858"/>
                  <a:gd name="connsiteY1-134" fmla="*/ 678453 h 742465"/>
                  <a:gd name="connsiteX2-135" fmla="*/ 2495 w 268858"/>
                  <a:gd name="connsiteY2-136" fmla="*/ 609658 h 742465"/>
                  <a:gd name="connsiteX3-137" fmla="*/ 52799 w 268858"/>
                  <a:gd name="connsiteY3-138" fmla="*/ 121459 h 742465"/>
                  <a:gd name="connsiteX4-139" fmla="*/ 257627 w 268858"/>
                  <a:gd name="connsiteY4-140" fmla="*/ 93853 h 742465"/>
                  <a:gd name="connsiteX0-141" fmla="*/ 257679 w 268910"/>
                  <a:gd name="connsiteY0-142" fmla="*/ 93853 h 740293"/>
                  <a:gd name="connsiteX1-143" fmla="*/ 197442 w 268910"/>
                  <a:gd name="connsiteY1-144" fmla="*/ 678453 h 740293"/>
                  <a:gd name="connsiteX2-145" fmla="*/ 2547 w 268910"/>
                  <a:gd name="connsiteY2-146" fmla="*/ 609658 h 740293"/>
                  <a:gd name="connsiteX3-147" fmla="*/ 52851 w 268910"/>
                  <a:gd name="connsiteY3-148" fmla="*/ 121459 h 740293"/>
                  <a:gd name="connsiteX4-149" fmla="*/ 257679 w 268910"/>
                  <a:gd name="connsiteY4-150" fmla="*/ 93853 h 740293"/>
                  <a:gd name="connsiteX0-151" fmla="*/ 257679 w 268910"/>
                  <a:gd name="connsiteY0-152" fmla="*/ 93853 h 740293"/>
                  <a:gd name="connsiteX1-153" fmla="*/ 197442 w 268910"/>
                  <a:gd name="connsiteY1-154" fmla="*/ 678453 h 740293"/>
                  <a:gd name="connsiteX2-155" fmla="*/ 2547 w 268910"/>
                  <a:gd name="connsiteY2-156" fmla="*/ 609658 h 740293"/>
                  <a:gd name="connsiteX3-157" fmla="*/ 52851 w 268910"/>
                  <a:gd name="connsiteY3-158" fmla="*/ 121459 h 740293"/>
                  <a:gd name="connsiteX4-159" fmla="*/ 257679 w 268910"/>
                  <a:gd name="connsiteY4-160" fmla="*/ 93853 h 740293"/>
                  <a:gd name="connsiteX0-161" fmla="*/ 266391 w 277622"/>
                  <a:gd name="connsiteY0-162" fmla="*/ 93853 h 737812"/>
                  <a:gd name="connsiteX1-163" fmla="*/ 206154 w 277622"/>
                  <a:gd name="connsiteY1-164" fmla="*/ 678453 h 737812"/>
                  <a:gd name="connsiteX2-165" fmla="*/ 11259 w 277622"/>
                  <a:gd name="connsiteY2-166" fmla="*/ 609658 h 737812"/>
                  <a:gd name="connsiteX3-167" fmla="*/ 61563 w 277622"/>
                  <a:gd name="connsiteY3-168" fmla="*/ 121459 h 737812"/>
                  <a:gd name="connsiteX4-169" fmla="*/ 266391 w 277622"/>
                  <a:gd name="connsiteY4-170" fmla="*/ 93853 h 737812"/>
                  <a:gd name="connsiteX0-171" fmla="*/ 266724 w 277955"/>
                  <a:gd name="connsiteY0-172" fmla="*/ 93853 h 747835"/>
                  <a:gd name="connsiteX1-173" fmla="*/ 206487 w 277955"/>
                  <a:gd name="connsiteY1-174" fmla="*/ 678453 h 747835"/>
                  <a:gd name="connsiteX2-175" fmla="*/ 11592 w 277955"/>
                  <a:gd name="connsiteY2-176" fmla="*/ 609658 h 747835"/>
                  <a:gd name="connsiteX3-177" fmla="*/ 61896 w 277955"/>
                  <a:gd name="connsiteY3-178" fmla="*/ 121459 h 747835"/>
                  <a:gd name="connsiteX4-179" fmla="*/ 266724 w 277955"/>
                  <a:gd name="connsiteY4-180" fmla="*/ 93853 h 747835"/>
                  <a:gd name="connsiteX0-181" fmla="*/ 266025 w 277256"/>
                  <a:gd name="connsiteY0-182" fmla="*/ 93853 h 750752"/>
                  <a:gd name="connsiteX1-183" fmla="*/ 205788 w 277256"/>
                  <a:gd name="connsiteY1-184" fmla="*/ 678453 h 750752"/>
                  <a:gd name="connsiteX2-185" fmla="*/ 10893 w 277256"/>
                  <a:gd name="connsiteY2-186" fmla="*/ 609658 h 750752"/>
                  <a:gd name="connsiteX3-187" fmla="*/ 61197 w 277256"/>
                  <a:gd name="connsiteY3-188" fmla="*/ 121459 h 750752"/>
                  <a:gd name="connsiteX4-189" fmla="*/ 266025 w 277256"/>
                  <a:gd name="connsiteY4-190" fmla="*/ 93853 h 750752"/>
                  <a:gd name="connsiteX0-191" fmla="*/ 266283 w 277514"/>
                  <a:gd name="connsiteY0-192" fmla="*/ 93853 h 749109"/>
                  <a:gd name="connsiteX1-193" fmla="*/ 206046 w 277514"/>
                  <a:gd name="connsiteY1-194" fmla="*/ 678453 h 749109"/>
                  <a:gd name="connsiteX2-195" fmla="*/ 11151 w 277514"/>
                  <a:gd name="connsiteY2-196" fmla="*/ 609658 h 749109"/>
                  <a:gd name="connsiteX3-197" fmla="*/ 61455 w 277514"/>
                  <a:gd name="connsiteY3-198" fmla="*/ 121459 h 749109"/>
                  <a:gd name="connsiteX4-199" fmla="*/ 266283 w 277514"/>
                  <a:gd name="connsiteY4-200" fmla="*/ 93853 h 749109"/>
                  <a:gd name="connsiteX0-201" fmla="*/ 266283 w 277514"/>
                  <a:gd name="connsiteY0-202" fmla="*/ 91155 h 746411"/>
                  <a:gd name="connsiteX1-203" fmla="*/ 206046 w 277514"/>
                  <a:gd name="connsiteY1-204" fmla="*/ 675755 h 746411"/>
                  <a:gd name="connsiteX2-205" fmla="*/ 11151 w 277514"/>
                  <a:gd name="connsiteY2-206" fmla="*/ 606960 h 746411"/>
                  <a:gd name="connsiteX3-207" fmla="*/ 61455 w 277514"/>
                  <a:gd name="connsiteY3-208" fmla="*/ 118761 h 746411"/>
                  <a:gd name="connsiteX4-209" fmla="*/ 266283 w 277514"/>
                  <a:gd name="connsiteY4-210" fmla="*/ 91155 h 746411"/>
                  <a:gd name="connsiteX0-211" fmla="*/ 267399 w 278630"/>
                  <a:gd name="connsiteY0-212" fmla="*/ 91155 h 751005"/>
                  <a:gd name="connsiteX1-213" fmla="*/ 207162 w 278630"/>
                  <a:gd name="connsiteY1-214" fmla="*/ 675755 h 751005"/>
                  <a:gd name="connsiteX2-215" fmla="*/ 12267 w 278630"/>
                  <a:gd name="connsiteY2-216" fmla="*/ 606960 h 751005"/>
                  <a:gd name="connsiteX3-217" fmla="*/ 62571 w 278630"/>
                  <a:gd name="connsiteY3-218" fmla="*/ 118761 h 751005"/>
                  <a:gd name="connsiteX4-219" fmla="*/ 267399 w 278630"/>
                  <a:gd name="connsiteY4-220" fmla="*/ 91155 h 751005"/>
                  <a:gd name="connsiteX0-221" fmla="*/ 264616 w 275847"/>
                  <a:gd name="connsiteY0-222" fmla="*/ 91155 h 745190"/>
                  <a:gd name="connsiteX1-223" fmla="*/ 204379 w 275847"/>
                  <a:gd name="connsiteY1-224" fmla="*/ 675755 h 745190"/>
                  <a:gd name="connsiteX2-225" fmla="*/ 9484 w 275847"/>
                  <a:gd name="connsiteY2-226" fmla="*/ 606960 h 745190"/>
                  <a:gd name="connsiteX3-227" fmla="*/ 59788 w 275847"/>
                  <a:gd name="connsiteY3-228" fmla="*/ 118761 h 745190"/>
                  <a:gd name="connsiteX4-229" fmla="*/ 264616 w 275847"/>
                  <a:gd name="connsiteY4-230" fmla="*/ 91155 h 7451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75847" h="745190">
                    <a:moveTo>
                      <a:pt x="264616" y="91155"/>
                    </a:moveTo>
                    <a:cubicBezTo>
                      <a:pt x="291152" y="288042"/>
                      <a:pt x="270506" y="488416"/>
                      <a:pt x="204379" y="675755"/>
                    </a:cubicBezTo>
                    <a:cubicBezTo>
                      <a:pt x="149785" y="805489"/>
                      <a:pt x="-44874" y="736631"/>
                      <a:pt x="9484" y="606960"/>
                    </a:cubicBezTo>
                    <a:cubicBezTo>
                      <a:pt x="64706" y="450514"/>
                      <a:pt x="81948" y="283181"/>
                      <a:pt x="59788" y="118761"/>
                    </a:cubicBezTo>
                    <a:cubicBezTo>
                      <a:pt x="34786" y="-13388"/>
                      <a:pt x="224175" y="-52590"/>
                      <a:pt x="264616" y="91155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空心弧 47"/>
              <p:cNvSpPr/>
              <p:nvPr userDrawn="1"/>
            </p:nvSpPr>
            <p:spPr>
              <a:xfrm rot="18104051">
                <a:off x="6519469" y="2224897"/>
                <a:ext cx="275847" cy="745190"/>
              </a:xfrm>
              <a:custGeom>
                <a:avLst/>
                <a:gdLst>
                  <a:gd name="connsiteX0" fmla="*/ 2495502 w 2506733"/>
                  <a:gd name="connsiteY0" fmla="*/ 1085953 h 2506733"/>
                  <a:gd name="connsiteX1" fmla="*/ 2435265 w 2506733"/>
                  <a:gd name="connsiteY1" fmla="*/ 1670553 h 2506733"/>
                  <a:gd name="connsiteX2" fmla="*/ 2240370 w 2506733"/>
                  <a:gd name="connsiteY2" fmla="*/ 1601758 h 2506733"/>
                  <a:gd name="connsiteX3" fmla="*/ 2290674 w 2506733"/>
                  <a:gd name="connsiteY3" fmla="*/ 1113559 h 2506733"/>
                  <a:gd name="connsiteX4" fmla="*/ 2495502 w 2506733"/>
                  <a:gd name="connsiteY4" fmla="*/ 1085953 h 2506733"/>
                  <a:gd name="connsiteX0-1" fmla="*/ 263172 w 274403"/>
                  <a:gd name="connsiteY0-2" fmla="*/ 0 h 590337"/>
                  <a:gd name="connsiteX1-3" fmla="*/ 202935 w 274403"/>
                  <a:gd name="connsiteY1-4" fmla="*/ 584600 h 590337"/>
                  <a:gd name="connsiteX2-5" fmla="*/ 8040 w 274403"/>
                  <a:gd name="connsiteY2-6" fmla="*/ 515805 h 590337"/>
                  <a:gd name="connsiteX3-7" fmla="*/ 58344 w 274403"/>
                  <a:gd name="connsiteY3-8" fmla="*/ 27606 h 590337"/>
                  <a:gd name="connsiteX4-9" fmla="*/ 263172 w 274403"/>
                  <a:gd name="connsiteY4-10" fmla="*/ 0 h 590337"/>
                  <a:gd name="connsiteX0-11" fmla="*/ 261986 w 273217"/>
                  <a:gd name="connsiteY0-12" fmla="*/ 0 h 640020"/>
                  <a:gd name="connsiteX1-13" fmla="*/ 201749 w 273217"/>
                  <a:gd name="connsiteY1-14" fmla="*/ 584600 h 640020"/>
                  <a:gd name="connsiteX2-15" fmla="*/ 6854 w 273217"/>
                  <a:gd name="connsiteY2-16" fmla="*/ 515805 h 640020"/>
                  <a:gd name="connsiteX3-17" fmla="*/ 57158 w 273217"/>
                  <a:gd name="connsiteY3-18" fmla="*/ 27606 h 640020"/>
                  <a:gd name="connsiteX4-19" fmla="*/ 261986 w 273217"/>
                  <a:gd name="connsiteY4-20" fmla="*/ 0 h 640020"/>
                  <a:gd name="connsiteX0-21" fmla="*/ 257627 w 268858"/>
                  <a:gd name="connsiteY0-22" fmla="*/ 0 h 648612"/>
                  <a:gd name="connsiteX1-23" fmla="*/ 197390 w 268858"/>
                  <a:gd name="connsiteY1-24" fmla="*/ 584600 h 648612"/>
                  <a:gd name="connsiteX2-25" fmla="*/ 2495 w 268858"/>
                  <a:gd name="connsiteY2-26" fmla="*/ 515805 h 648612"/>
                  <a:gd name="connsiteX3-27" fmla="*/ 52799 w 268858"/>
                  <a:gd name="connsiteY3-28" fmla="*/ 27606 h 648612"/>
                  <a:gd name="connsiteX4-29" fmla="*/ 257627 w 268858"/>
                  <a:gd name="connsiteY4-30" fmla="*/ 0 h 648612"/>
                  <a:gd name="connsiteX0-31" fmla="*/ 257627 w 268858"/>
                  <a:gd name="connsiteY0-32" fmla="*/ 81629 h 730241"/>
                  <a:gd name="connsiteX1-33" fmla="*/ 197390 w 268858"/>
                  <a:gd name="connsiteY1-34" fmla="*/ 666229 h 730241"/>
                  <a:gd name="connsiteX2-35" fmla="*/ 2495 w 268858"/>
                  <a:gd name="connsiteY2-36" fmla="*/ 597434 h 730241"/>
                  <a:gd name="connsiteX3-37" fmla="*/ 52799 w 268858"/>
                  <a:gd name="connsiteY3-38" fmla="*/ 109235 h 730241"/>
                  <a:gd name="connsiteX4-39" fmla="*/ 257627 w 268858"/>
                  <a:gd name="connsiteY4-40" fmla="*/ 81629 h 730241"/>
                  <a:gd name="connsiteX0-41" fmla="*/ 257627 w 268858"/>
                  <a:gd name="connsiteY0-42" fmla="*/ 106343 h 754955"/>
                  <a:gd name="connsiteX1-43" fmla="*/ 197390 w 268858"/>
                  <a:gd name="connsiteY1-44" fmla="*/ 690943 h 754955"/>
                  <a:gd name="connsiteX2-45" fmla="*/ 2495 w 268858"/>
                  <a:gd name="connsiteY2-46" fmla="*/ 622148 h 754955"/>
                  <a:gd name="connsiteX3-47" fmla="*/ 52799 w 268858"/>
                  <a:gd name="connsiteY3-48" fmla="*/ 133949 h 754955"/>
                  <a:gd name="connsiteX4-49" fmla="*/ 257627 w 268858"/>
                  <a:gd name="connsiteY4-50" fmla="*/ 106343 h 754955"/>
                  <a:gd name="connsiteX0-51" fmla="*/ 257627 w 268858"/>
                  <a:gd name="connsiteY0-52" fmla="*/ 96083 h 744695"/>
                  <a:gd name="connsiteX1-53" fmla="*/ 197390 w 268858"/>
                  <a:gd name="connsiteY1-54" fmla="*/ 680683 h 744695"/>
                  <a:gd name="connsiteX2-55" fmla="*/ 2495 w 268858"/>
                  <a:gd name="connsiteY2-56" fmla="*/ 611888 h 744695"/>
                  <a:gd name="connsiteX3-57" fmla="*/ 52799 w 268858"/>
                  <a:gd name="connsiteY3-58" fmla="*/ 123689 h 744695"/>
                  <a:gd name="connsiteX4-59" fmla="*/ 257627 w 268858"/>
                  <a:gd name="connsiteY4-60" fmla="*/ 96083 h 744695"/>
                  <a:gd name="connsiteX0-61" fmla="*/ 257627 w 268858"/>
                  <a:gd name="connsiteY0-62" fmla="*/ 91035 h 739647"/>
                  <a:gd name="connsiteX1-63" fmla="*/ 197390 w 268858"/>
                  <a:gd name="connsiteY1-64" fmla="*/ 675635 h 739647"/>
                  <a:gd name="connsiteX2-65" fmla="*/ 2495 w 268858"/>
                  <a:gd name="connsiteY2-66" fmla="*/ 606840 h 739647"/>
                  <a:gd name="connsiteX3-67" fmla="*/ 52799 w 268858"/>
                  <a:gd name="connsiteY3-68" fmla="*/ 118641 h 739647"/>
                  <a:gd name="connsiteX4-69" fmla="*/ 257627 w 268858"/>
                  <a:gd name="connsiteY4-70" fmla="*/ 91035 h 739647"/>
                  <a:gd name="connsiteX0-71" fmla="*/ 257627 w 268858"/>
                  <a:gd name="connsiteY0-72" fmla="*/ 97969 h 746581"/>
                  <a:gd name="connsiteX1-73" fmla="*/ 197390 w 268858"/>
                  <a:gd name="connsiteY1-74" fmla="*/ 682569 h 746581"/>
                  <a:gd name="connsiteX2-75" fmla="*/ 2495 w 268858"/>
                  <a:gd name="connsiteY2-76" fmla="*/ 613774 h 746581"/>
                  <a:gd name="connsiteX3-77" fmla="*/ 52799 w 268858"/>
                  <a:gd name="connsiteY3-78" fmla="*/ 125575 h 746581"/>
                  <a:gd name="connsiteX4-79" fmla="*/ 257627 w 268858"/>
                  <a:gd name="connsiteY4-80" fmla="*/ 97969 h 746581"/>
                  <a:gd name="connsiteX0-81" fmla="*/ 257627 w 268858"/>
                  <a:gd name="connsiteY0-82" fmla="*/ 103163 h 751775"/>
                  <a:gd name="connsiteX1-83" fmla="*/ 197390 w 268858"/>
                  <a:gd name="connsiteY1-84" fmla="*/ 687763 h 751775"/>
                  <a:gd name="connsiteX2-85" fmla="*/ 2495 w 268858"/>
                  <a:gd name="connsiteY2-86" fmla="*/ 618968 h 751775"/>
                  <a:gd name="connsiteX3-87" fmla="*/ 52799 w 268858"/>
                  <a:gd name="connsiteY3-88" fmla="*/ 130769 h 751775"/>
                  <a:gd name="connsiteX4-89" fmla="*/ 257627 w 268858"/>
                  <a:gd name="connsiteY4-90" fmla="*/ 103163 h 751775"/>
                  <a:gd name="connsiteX0-91" fmla="*/ 257627 w 268858"/>
                  <a:gd name="connsiteY0-92" fmla="*/ 97387 h 745999"/>
                  <a:gd name="connsiteX1-93" fmla="*/ 197390 w 268858"/>
                  <a:gd name="connsiteY1-94" fmla="*/ 681987 h 745999"/>
                  <a:gd name="connsiteX2-95" fmla="*/ 2495 w 268858"/>
                  <a:gd name="connsiteY2-96" fmla="*/ 613192 h 745999"/>
                  <a:gd name="connsiteX3-97" fmla="*/ 52799 w 268858"/>
                  <a:gd name="connsiteY3-98" fmla="*/ 124993 h 745999"/>
                  <a:gd name="connsiteX4-99" fmla="*/ 257627 w 268858"/>
                  <a:gd name="connsiteY4-100" fmla="*/ 97387 h 745999"/>
                  <a:gd name="connsiteX0-101" fmla="*/ 257627 w 268858"/>
                  <a:gd name="connsiteY0-102" fmla="*/ 100879 h 749491"/>
                  <a:gd name="connsiteX1-103" fmla="*/ 197390 w 268858"/>
                  <a:gd name="connsiteY1-104" fmla="*/ 685479 h 749491"/>
                  <a:gd name="connsiteX2-105" fmla="*/ 2495 w 268858"/>
                  <a:gd name="connsiteY2-106" fmla="*/ 616684 h 749491"/>
                  <a:gd name="connsiteX3-107" fmla="*/ 52799 w 268858"/>
                  <a:gd name="connsiteY3-108" fmla="*/ 128485 h 749491"/>
                  <a:gd name="connsiteX4-109" fmla="*/ 257627 w 268858"/>
                  <a:gd name="connsiteY4-110" fmla="*/ 100879 h 749491"/>
                  <a:gd name="connsiteX0-111" fmla="*/ 257627 w 268858"/>
                  <a:gd name="connsiteY0-112" fmla="*/ 92567 h 741179"/>
                  <a:gd name="connsiteX1-113" fmla="*/ 197390 w 268858"/>
                  <a:gd name="connsiteY1-114" fmla="*/ 677167 h 741179"/>
                  <a:gd name="connsiteX2-115" fmla="*/ 2495 w 268858"/>
                  <a:gd name="connsiteY2-116" fmla="*/ 608372 h 741179"/>
                  <a:gd name="connsiteX3-117" fmla="*/ 52799 w 268858"/>
                  <a:gd name="connsiteY3-118" fmla="*/ 120173 h 741179"/>
                  <a:gd name="connsiteX4-119" fmla="*/ 257627 w 268858"/>
                  <a:gd name="connsiteY4-120" fmla="*/ 92567 h 741179"/>
                  <a:gd name="connsiteX0-121" fmla="*/ 257627 w 268858"/>
                  <a:gd name="connsiteY0-122" fmla="*/ 99493 h 748105"/>
                  <a:gd name="connsiteX1-123" fmla="*/ 197390 w 268858"/>
                  <a:gd name="connsiteY1-124" fmla="*/ 684093 h 748105"/>
                  <a:gd name="connsiteX2-125" fmla="*/ 2495 w 268858"/>
                  <a:gd name="connsiteY2-126" fmla="*/ 615298 h 748105"/>
                  <a:gd name="connsiteX3-127" fmla="*/ 52799 w 268858"/>
                  <a:gd name="connsiteY3-128" fmla="*/ 127099 h 748105"/>
                  <a:gd name="connsiteX4-129" fmla="*/ 257627 w 268858"/>
                  <a:gd name="connsiteY4-130" fmla="*/ 99493 h 748105"/>
                  <a:gd name="connsiteX0-131" fmla="*/ 257627 w 268858"/>
                  <a:gd name="connsiteY0-132" fmla="*/ 93853 h 742465"/>
                  <a:gd name="connsiteX1-133" fmla="*/ 197390 w 268858"/>
                  <a:gd name="connsiteY1-134" fmla="*/ 678453 h 742465"/>
                  <a:gd name="connsiteX2-135" fmla="*/ 2495 w 268858"/>
                  <a:gd name="connsiteY2-136" fmla="*/ 609658 h 742465"/>
                  <a:gd name="connsiteX3-137" fmla="*/ 52799 w 268858"/>
                  <a:gd name="connsiteY3-138" fmla="*/ 121459 h 742465"/>
                  <a:gd name="connsiteX4-139" fmla="*/ 257627 w 268858"/>
                  <a:gd name="connsiteY4-140" fmla="*/ 93853 h 742465"/>
                  <a:gd name="connsiteX0-141" fmla="*/ 257679 w 268910"/>
                  <a:gd name="connsiteY0-142" fmla="*/ 93853 h 740293"/>
                  <a:gd name="connsiteX1-143" fmla="*/ 197442 w 268910"/>
                  <a:gd name="connsiteY1-144" fmla="*/ 678453 h 740293"/>
                  <a:gd name="connsiteX2-145" fmla="*/ 2547 w 268910"/>
                  <a:gd name="connsiteY2-146" fmla="*/ 609658 h 740293"/>
                  <a:gd name="connsiteX3-147" fmla="*/ 52851 w 268910"/>
                  <a:gd name="connsiteY3-148" fmla="*/ 121459 h 740293"/>
                  <a:gd name="connsiteX4-149" fmla="*/ 257679 w 268910"/>
                  <a:gd name="connsiteY4-150" fmla="*/ 93853 h 740293"/>
                  <a:gd name="connsiteX0-151" fmla="*/ 257679 w 268910"/>
                  <a:gd name="connsiteY0-152" fmla="*/ 93853 h 740293"/>
                  <a:gd name="connsiteX1-153" fmla="*/ 197442 w 268910"/>
                  <a:gd name="connsiteY1-154" fmla="*/ 678453 h 740293"/>
                  <a:gd name="connsiteX2-155" fmla="*/ 2547 w 268910"/>
                  <a:gd name="connsiteY2-156" fmla="*/ 609658 h 740293"/>
                  <a:gd name="connsiteX3-157" fmla="*/ 52851 w 268910"/>
                  <a:gd name="connsiteY3-158" fmla="*/ 121459 h 740293"/>
                  <a:gd name="connsiteX4-159" fmla="*/ 257679 w 268910"/>
                  <a:gd name="connsiteY4-160" fmla="*/ 93853 h 740293"/>
                  <a:gd name="connsiteX0-161" fmla="*/ 266391 w 277622"/>
                  <a:gd name="connsiteY0-162" fmla="*/ 93853 h 737812"/>
                  <a:gd name="connsiteX1-163" fmla="*/ 206154 w 277622"/>
                  <a:gd name="connsiteY1-164" fmla="*/ 678453 h 737812"/>
                  <a:gd name="connsiteX2-165" fmla="*/ 11259 w 277622"/>
                  <a:gd name="connsiteY2-166" fmla="*/ 609658 h 737812"/>
                  <a:gd name="connsiteX3-167" fmla="*/ 61563 w 277622"/>
                  <a:gd name="connsiteY3-168" fmla="*/ 121459 h 737812"/>
                  <a:gd name="connsiteX4-169" fmla="*/ 266391 w 277622"/>
                  <a:gd name="connsiteY4-170" fmla="*/ 93853 h 737812"/>
                  <a:gd name="connsiteX0-171" fmla="*/ 266724 w 277955"/>
                  <a:gd name="connsiteY0-172" fmla="*/ 93853 h 747835"/>
                  <a:gd name="connsiteX1-173" fmla="*/ 206487 w 277955"/>
                  <a:gd name="connsiteY1-174" fmla="*/ 678453 h 747835"/>
                  <a:gd name="connsiteX2-175" fmla="*/ 11592 w 277955"/>
                  <a:gd name="connsiteY2-176" fmla="*/ 609658 h 747835"/>
                  <a:gd name="connsiteX3-177" fmla="*/ 61896 w 277955"/>
                  <a:gd name="connsiteY3-178" fmla="*/ 121459 h 747835"/>
                  <a:gd name="connsiteX4-179" fmla="*/ 266724 w 277955"/>
                  <a:gd name="connsiteY4-180" fmla="*/ 93853 h 747835"/>
                  <a:gd name="connsiteX0-181" fmla="*/ 266025 w 277256"/>
                  <a:gd name="connsiteY0-182" fmla="*/ 93853 h 750752"/>
                  <a:gd name="connsiteX1-183" fmla="*/ 205788 w 277256"/>
                  <a:gd name="connsiteY1-184" fmla="*/ 678453 h 750752"/>
                  <a:gd name="connsiteX2-185" fmla="*/ 10893 w 277256"/>
                  <a:gd name="connsiteY2-186" fmla="*/ 609658 h 750752"/>
                  <a:gd name="connsiteX3-187" fmla="*/ 61197 w 277256"/>
                  <a:gd name="connsiteY3-188" fmla="*/ 121459 h 750752"/>
                  <a:gd name="connsiteX4-189" fmla="*/ 266025 w 277256"/>
                  <a:gd name="connsiteY4-190" fmla="*/ 93853 h 750752"/>
                  <a:gd name="connsiteX0-191" fmla="*/ 266283 w 277514"/>
                  <a:gd name="connsiteY0-192" fmla="*/ 93853 h 749109"/>
                  <a:gd name="connsiteX1-193" fmla="*/ 206046 w 277514"/>
                  <a:gd name="connsiteY1-194" fmla="*/ 678453 h 749109"/>
                  <a:gd name="connsiteX2-195" fmla="*/ 11151 w 277514"/>
                  <a:gd name="connsiteY2-196" fmla="*/ 609658 h 749109"/>
                  <a:gd name="connsiteX3-197" fmla="*/ 61455 w 277514"/>
                  <a:gd name="connsiteY3-198" fmla="*/ 121459 h 749109"/>
                  <a:gd name="connsiteX4-199" fmla="*/ 266283 w 277514"/>
                  <a:gd name="connsiteY4-200" fmla="*/ 93853 h 749109"/>
                  <a:gd name="connsiteX0-201" fmla="*/ 266283 w 277514"/>
                  <a:gd name="connsiteY0-202" fmla="*/ 91155 h 746411"/>
                  <a:gd name="connsiteX1-203" fmla="*/ 206046 w 277514"/>
                  <a:gd name="connsiteY1-204" fmla="*/ 675755 h 746411"/>
                  <a:gd name="connsiteX2-205" fmla="*/ 11151 w 277514"/>
                  <a:gd name="connsiteY2-206" fmla="*/ 606960 h 746411"/>
                  <a:gd name="connsiteX3-207" fmla="*/ 61455 w 277514"/>
                  <a:gd name="connsiteY3-208" fmla="*/ 118761 h 746411"/>
                  <a:gd name="connsiteX4-209" fmla="*/ 266283 w 277514"/>
                  <a:gd name="connsiteY4-210" fmla="*/ 91155 h 746411"/>
                  <a:gd name="connsiteX0-211" fmla="*/ 267399 w 278630"/>
                  <a:gd name="connsiteY0-212" fmla="*/ 91155 h 751005"/>
                  <a:gd name="connsiteX1-213" fmla="*/ 207162 w 278630"/>
                  <a:gd name="connsiteY1-214" fmla="*/ 675755 h 751005"/>
                  <a:gd name="connsiteX2-215" fmla="*/ 12267 w 278630"/>
                  <a:gd name="connsiteY2-216" fmla="*/ 606960 h 751005"/>
                  <a:gd name="connsiteX3-217" fmla="*/ 62571 w 278630"/>
                  <a:gd name="connsiteY3-218" fmla="*/ 118761 h 751005"/>
                  <a:gd name="connsiteX4-219" fmla="*/ 267399 w 278630"/>
                  <a:gd name="connsiteY4-220" fmla="*/ 91155 h 751005"/>
                  <a:gd name="connsiteX0-221" fmla="*/ 264616 w 275847"/>
                  <a:gd name="connsiteY0-222" fmla="*/ 91155 h 745190"/>
                  <a:gd name="connsiteX1-223" fmla="*/ 204379 w 275847"/>
                  <a:gd name="connsiteY1-224" fmla="*/ 675755 h 745190"/>
                  <a:gd name="connsiteX2-225" fmla="*/ 9484 w 275847"/>
                  <a:gd name="connsiteY2-226" fmla="*/ 606960 h 745190"/>
                  <a:gd name="connsiteX3-227" fmla="*/ 59788 w 275847"/>
                  <a:gd name="connsiteY3-228" fmla="*/ 118761 h 745190"/>
                  <a:gd name="connsiteX4-229" fmla="*/ 264616 w 275847"/>
                  <a:gd name="connsiteY4-230" fmla="*/ 91155 h 7451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75847" h="745190">
                    <a:moveTo>
                      <a:pt x="264616" y="91155"/>
                    </a:moveTo>
                    <a:cubicBezTo>
                      <a:pt x="291152" y="288042"/>
                      <a:pt x="270506" y="488416"/>
                      <a:pt x="204379" y="675755"/>
                    </a:cubicBezTo>
                    <a:cubicBezTo>
                      <a:pt x="149785" y="805489"/>
                      <a:pt x="-44874" y="736631"/>
                      <a:pt x="9484" y="606960"/>
                    </a:cubicBezTo>
                    <a:cubicBezTo>
                      <a:pt x="64706" y="450514"/>
                      <a:pt x="81948" y="283181"/>
                      <a:pt x="59788" y="118761"/>
                    </a:cubicBezTo>
                    <a:cubicBezTo>
                      <a:pt x="34786" y="-13388"/>
                      <a:pt x="224175" y="-52590"/>
                      <a:pt x="264616" y="91155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5" name="组合 224"/>
              <p:cNvGrpSpPr/>
              <p:nvPr userDrawn="1"/>
            </p:nvGrpSpPr>
            <p:grpSpPr>
              <a:xfrm>
                <a:off x="6912411" y="2886893"/>
                <a:ext cx="349200" cy="349200"/>
                <a:chOff x="3510331" y="2476458"/>
                <a:chExt cx="349200" cy="349200"/>
              </a:xfrm>
            </p:grpSpPr>
            <p:sp>
              <p:nvSpPr>
                <p:cNvPr id="238" name="椭圆 237"/>
                <p:cNvSpPr/>
                <p:nvPr/>
              </p:nvSpPr>
              <p:spPr>
                <a:xfrm>
                  <a:off x="3510331" y="2476458"/>
                  <a:ext cx="349200" cy="349200"/>
                </a:xfrm>
                <a:prstGeom prst="ellipse">
                  <a:avLst/>
                </a:prstGeom>
                <a:noFill/>
                <a:ln w="635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9" name="椭圆 238"/>
                <p:cNvSpPr/>
                <p:nvPr/>
              </p:nvSpPr>
              <p:spPr>
                <a:xfrm>
                  <a:off x="3604921" y="2571048"/>
                  <a:ext cx="160020" cy="16002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6" name="组合 225"/>
              <p:cNvGrpSpPr/>
              <p:nvPr userDrawn="1"/>
            </p:nvGrpSpPr>
            <p:grpSpPr>
              <a:xfrm>
                <a:off x="6738287" y="4110918"/>
                <a:ext cx="349200" cy="349200"/>
                <a:chOff x="3510331" y="2476458"/>
                <a:chExt cx="349200" cy="349200"/>
              </a:xfrm>
            </p:grpSpPr>
            <p:sp>
              <p:nvSpPr>
                <p:cNvPr id="236" name="椭圆 235"/>
                <p:cNvSpPr/>
                <p:nvPr/>
              </p:nvSpPr>
              <p:spPr>
                <a:xfrm>
                  <a:off x="3510331" y="2476458"/>
                  <a:ext cx="349200" cy="349200"/>
                </a:xfrm>
                <a:prstGeom prst="ellipse">
                  <a:avLst/>
                </a:prstGeom>
                <a:noFill/>
                <a:ln w="635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7" name="椭圆 236"/>
                <p:cNvSpPr/>
                <p:nvPr/>
              </p:nvSpPr>
              <p:spPr>
                <a:xfrm>
                  <a:off x="3604921" y="2571048"/>
                  <a:ext cx="160020" cy="16002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7" name="组合 226"/>
              <p:cNvGrpSpPr/>
              <p:nvPr userDrawn="1"/>
            </p:nvGrpSpPr>
            <p:grpSpPr>
              <a:xfrm>
                <a:off x="4611046" y="3859232"/>
                <a:ext cx="349200" cy="349200"/>
                <a:chOff x="3510331" y="2476458"/>
                <a:chExt cx="349200" cy="349200"/>
              </a:xfrm>
            </p:grpSpPr>
            <p:sp>
              <p:nvSpPr>
                <p:cNvPr id="234" name="椭圆 233"/>
                <p:cNvSpPr/>
                <p:nvPr/>
              </p:nvSpPr>
              <p:spPr>
                <a:xfrm>
                  <a:off x="3510331" y="2476458"/>
                  <a:ext cx="349200" cy="349200"/>
                </a:xfrm>
                <a:prstGeom prst="ellipse">
                  <a:avLst/>
                </a:prstGeom>
                <a:noFill/>
                <a:ln w="635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5" name="椭圆 234"/>
                <p:cNvSpPr/>
                <p:nvPr/>
              </p:nvSpPr>
              <p:spPr>
                <a:xfrm>
                  <a:off x="3604921" y="2571048"/>
                  <a:ext cx="160020" cy="16002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8" name="组合 227"/>
              <p:cNvGrpSpPr/>
              <p:nvPr userDrawn="1"/>
            </p:nvGrpSpPr>
            <p:grpSpPr>
              <a:xfrm>
                <a:off x="4767400" y="2644934"/>
                <a:ext cx="349200" cy="349200"/>
                <a:chOff x="3510331" y="2476458"/>
                <a:chExt cx="349200" cy="349200"/>
              </a:xfrm>
            </p:grpSpPr>
            <p:sp>
              <p:nvSpPr>
                <p:cNvPr id="232" name="椭圆 231"/>
                <p:cNvSpPr/>
                <p:nvPr/>
              </p:nvSpPr>
              <p:spPr>
                <a:xfrm>
                  <a:off x="3510331" y="2476458"/>
                  <a:ext cx="349200" cy="349200"/>
                </a:xfrm>
                <a:prstGeom prst="ellipse">
                  <a:avLst/>
                </a:prstGeom>
                <a:noFill/>
                <a:ln w="635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3" name="椭圆 232"/>
                <p:cNvSpPr/>
                <p:nvPr/>
              </p:nvSpPr>
              <p:spPr>
                <a:xfrm>
                  <a:off x="3604921" y="2571048"/>
                  <a:ext cx="160020" cy="16002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9" name="组合 228"/>
              <p:cNvGrpSpPr/>
              <p:nvPr userDrawn="1"/>
            </p:nvGrpSpPr>
            <p:grpSpPr>
              <a:xfrm>
                <a:off x="5610804" y="4587579"/>
                <a:ext cx="349200" cy="349200"/>
                <a:chOff x="3510331" y="2476458"/>
                <a:chExt cx="349200" cy="349200"/>
              </a:xfrm>
            </p:grpSpPr>
            <p:sp>
              <p:nvSpPr>
                <p:cNvPr id="230" name="椭圆 229"/>
                <p:cNvSpPr/>
                <p:nvPr/>
              </p:nvSpPr>
              <p:spPr>
                <a:xfrm>
                  <a:off x="3510331" y="2476458"/>
                  <a:ext cx="349200" cy="349200"/>
                </a:xfrm>
                <a:prstGeom prst="ellipse">
                  <a:avLst/>
                </a:prstGeom>
                <a:noFill/>
                <a:ln w="635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1" name="椭圆 230"/>
                <p:cNvSpPr/>
                <p:nvPr/>
              </p:nvSpPr>
              <p:spPr>
                <a:xfrm>
                  <a:off x="3604921" y="2571048"/>
                  <a:ext cx="160020" cy="16002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263" name="任意多边形 262"/>
          <p:cNvSpPr/>
          <p:nvPr/>
        </p:nvSpPr>
        <p:spPr>
          <a:xfrm>
            <a:off x="2144169" y="1075355"/>
            <a:ext cx="7891301" cy="5363952"/>
          </a:xfrm>
          <a:custGeom>
            <a:avLst/>
            <a:gdLst>
              <a:gd name="connsiteX0" fmla="*/ 2225040 w 7518400"/>
              <a:gd name="connsiteY0" fmla="*/ 60960 h 5110480"/>
              <a:gd name="connsiteX1" fmla="*/ 0 w 7518400"/>
              <a:gd name="connsiteY1" fmla="*/ 2590800 h 5110480"/>
              <a:gd name="connsiteX2" fmla="*/ 2479040 w 7518400"/>
              <a:gd name="connsiteY2" fmla="*/ 5110480 h 5110480"/>
              <a:gd name="connsiteX3" fmla="*/ 5140960 w 7518400"/>
              <a:gd name="connsiteY3" fmla="*/ 5080000 h 5110480"/>
              <a:gd name="connsiteX4" fmla="*/ 7518400 w 7518400"/>
              <a:gd name="connsiteY4" fmla="*/ 2651760 h 5110480"/>
              <a:gd name="connsiteX5" fmla="*/ 4937760 w 7518400"/>
              <a:gd name="connsiteY5" fmla="*/ 0 h 5110480"/>
              <a:gd name="connsiteX6" fmla="*/ 2225040 w 7518400"/>
              <a:gd name="connsiteY6" fmla="*/ 60960 h 511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18400" h="5110480">
                <a:moveTo>
                  <a:pt x="2225040" y="60960"/>
                </a:moveTo>
                <a:lnTo>
                  <a:pt x="0" y="2590800"/>
                </a:lnTo>
                <a:lnTo>
                  <a:pt x="2479040" y="5110480"/>
                </a:lnTo>
                <a:lnTo>
                  <a:pt x="5140960" y="5080000"/>
                </a:lnTo>
                <a:lnTo>
                  <a:pt x="7518400" y="2651760"/>
                </a:lnTo>
                <a:lnTo>
                  <a:pt x="4937760" y="0"/>
                </a:lnTo>
                <a:lnTo>
                  <a:pt x="2225040" y="60960"/>
                </a:lnTo>
                <a:close/>
              </a:path>
            </a:pathLst>
          </a:custGeom>
          <a:solidFill>
            <a:srgbClr val="28549C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文本框 260"/>
          <p:cNvSpPr txBox="1"/>
          <p:nvPr/>
        </p:nvSpPr>
        <p:spPr>
          <a:xfrm>
            <a:off x="3155184" y="2963978"/>
            <a:ext cx="6278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生鲜客户特征数据分析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0" name="文本框 259"/>
          <p:cNvSpPr txBox="1"/>
          <p:nvPr/>
        </p:nvSpPr>
        <p:spPr>
          <a:xfrm>
            <a:off x="5274721" y="2395874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2018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10799877" y="5565941"/>
            <a:ext cx="1622995" cy="1622995"/>
            <a:chOff x="9919874" y="407800"/>
            <a:chExt cx="2268404" cy="2268404"/>
          </a:xfrm>
        </p:grpSpPr>
        <p:sp>
          <p:nvSpPr>
            <p:cNvPr id="255" name="椭圆 254"/>
            <p:cNvSpPr/>
            <p:nvPr/>
          </p:nvSpPr>
          <p:spPr>
            <a:xfrm>
              <a:off x="10250073" y="737999"/>
              <a:ext cx="1608007" cy="1608007"/>
            </a:xfrm>
            <a:prstGeom prst="ellipse">
              <a:avLst/>
            </a:prstGeom>
            <a:noFill/>
            <a:ln w="3175">
              <a:solidFill>
                <a:schemeClr val="bg1">
                  <a:alpha val="5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6" name="椭圆 255"/>
            <p:cNvSpPr/>
            <p:nvPr/>
          </p:nvSpPr>
          <p:spPr>
            <a:xfrm>
              <a:off x="9919874" y="407800"/>
              <a:ext cx="2268404" cy="2268404"/>
            </a:xfrm>
            <a:prstGeom prst="ellipse">
              <a:avLst/>
            </a:prstGeom>
            <a:noFill/>
            <a:ln w="3175">
              <a:solidFill>
                <a:schemeClr val="bg1">
                  <a:alpha val="5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7" name="椭圆 256"/>
            <p:cNvSpPr/>
            <p:nvPr/>
          </p:nvSpPr>
          <p:spPr>
            <a:xfrm>
              <a:off x="10287248" y="775174"/>
              <a:ext cx="1533656" cy="1533656"/>
            </a:xfrm>
            <a:prstGeom prst="ellipse">
              <a:avLst/>
            </a:prstGeom>
            <a:blipFill dpi="0" rotWithShape="1">
              <a:blip r:embed="rId1">
                <a:alphaModFix amt="55000"/>
              </a:blip>
              <a:srcRect/>
              <a:stretch>
                <a:fillRect/>
              </a:stretch>
            </a:blipFill>
            <a:ln w="3175">
              <a:solidFill>
                <a:schemeClr val="bg1">
                  <a:alpha val="54000"/>
                </a:schemeClr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9" name="椭圆 258"/>
            <p:cNvSpPr/>
            <p:nvPr/>
          </p:nvSpPr>
          <p:spPr>
            <a:xfrm>
              <a:off x="10056381" y="544307"/>
              <a:ext cx="1995390" cy="1995390"/>
            </a:xfrm>
            <a:prstGeom prst="ellipse">
              <a:avLst/>
            </a:prstGeom>
            <a:noFill/>
            <a:ln w="3175" cmpd="sng">
              <a:solidFill>
                <a:schemeClr val="bg1">
                  <a:alpha val="54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202312" y="6085598"/>
            <a:ext cx="922220" cy="763785"/>
            <a:chOff x="8658759" y="5376728"/>
            <a:chExt cx="922220" cy="763785"/>
          </a:xfrm>
        </p:grpSpPr>
        <p:grpSp>
          <p:nvGrpSpPr>
            <p:cNvPr id="191" name="组合 190"/>
            <p:cNvGrpSpPr/>
            <p:nvPr/>
          </p:nvGrpSpPr>
          <p:grpSpPr>
            <a:xfrm>
              <a:off x="8658759" y="5376728"/>
              <a:ext cx="478777" cy="478777"/>
              <a:chOff x="9919874" y="407800"/>
              <a:chExt cx="2268404" cy="2268404"/>
            </a:xfrm>
          </p:grpSpPr>
          <p:sp>
            <p:nvSpPr>
              <p:cNvPr id="244" name="椭圆 243"/>
              <p:cNvSpPr/>
              <p:nvPr/>
            </p:nvSpPr>
            <p:spPr>
              <a:xfrm>
                <a:off x="9919874" y="407800"/>
                <a:ext cx="2268404" cy="2268404"/>
              </a:xfrm>
              <a:prstGeom prst="ellipse">
                <a:avLst/>
              </a:prstGeom>
              <a:noFill/>
              <a:ln w="6350">
                <a:solidFill>
                  <a:schemeClr val="bg1">
                    <a:alpha val="5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/>
              <p:nvPr/>
            </p:nvSpPr>
            <p:spPr>
              <a:xfrm>
                <a:off x="10056381" y="544307"/>
                <a:ext cx="1995390" cy="1995390"/>
              </a:xfrm>
              <a:prstGeom prst="ellipse">
                <a:avLst/>
              </a:prstGeom>
              <a:noFill/>
              <a:ln w="6350" cmpd="sng">
                <a:solidFill>
                  <a:schemeClr val="bg1">
                    <a:alpha val="54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8" name="椭圆 267"/>
            <p:cNvSpPr/>
            <p:nvPr/>
          </p:nvSpPr>
          <p:spPr>
            <a:xfrm>
              <a:off x="8744905" y="5661736"/>
              <a:ext cx="478777" cy="478777"/>
            </a:xfrm>
            <a:prstGeom prst="ellipse">
              <a:avLst/>
            </a:prstGeom>
            <a:noFill/>
            <a:ln w="6350">
              <a:solidFill>
                <a:schemeClr val="bg1">
                  <a:alpha val="5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9" name="椭圆 268"/>
            <p:cNvSpPr/>
            <p:nvPr/>
          </p:nvSpPr>
          <p:spPr>
            <a:xfrm>
              <a:off x="8942271" y="5384993"/>
              <a:ext cx="638708" cy="638708"/>
            </a:xfrm>
            <a:prstGeom prst="ellipse">
              <a:avLst/>
            </a:prstGeom>
            <a:noFill/>
            <a:ln w="6350">
              <a:solidFill>
                <a:schemeClr val="bg1">
                  <a:alpha val="5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346" y="156620"/>
            <a:ext cx="2187518" cy="1796025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286431" y="218436"/>
            <a:ext cx="921471" cy="749431"/>
            <a:chOff x="301911" y="148438"/>
            <a:chExt cx="921471" cy="749431"/>
          </a:xfrm>
        </p:grpSpPr>
        <p:sp>
          <p:nvSpPr>
            <p:cNvPr id="243" name="文本框 242"/>
            <p:cNvSpPr txBox="1"/>
            <p:nvPr/>
          </p:nvSpPr>
          <p:spPr>
            <a:xfrm>
              <a:off x="301911" y="294631"/>
              <a:ext cx="9214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LOGO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87931" y="148438"/>
              <a:ext cx="749431" cy="749431"/>
              <a:chOff x="2062702" y="2028697"/>
              <a:chExt cx="531150" cy="531150"/>
            </a:xfrm>
          </p:grpSpPr>
          <p:sp>
            <p:nvSpPr>
              <p:cNvPr id="13" name="七角星 12"/>
              <p:cNvSpPr/>
              <p:nvPr/>
            </p:nvSpPr>
            <p:spPr>
              <a:xfrm rot="20584476">
                <a:off x="2205927" y="2183260"/>
                <a:ext cx="252145" cy="252145"/>
              </a:xfrm>
              <a:prstGeom prst="star7">
                <a:avLst/>
              </a:prstGeom>
              <a:noFill/>
              <a:ln w="9525">
                <a:solidFill>
                  <a:schemeClr val="bg1"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七角星 248"/>
              <p:cNvSpPr/>
              <p:nvPr/>
            </p:nvSpPr>
            <p:spPr>
              <a:xfrm>
                <a:off x="2062702" y="2028697"/>
                <a:ext cx="531150" cy="531150"/>
              </a:xfrm>
              <a:prstGeom prst="star7">
                <a:avLst/>
              </a:prstGeom>
              <a:noFill/>
              <a:ln>
                <a:solidFill>
                  <a:schemeClr val="bg1"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2177514" y="2164466"/>
                <a:ext cx="314631" cy="314631"/>
              </a:xfrm>
              <a:prstGeom prst="ellipse">
                <a:avLst/>
              </a:prstGeom>
              <a:noFill/>
              <a:ln w="9525">
                <a:solidFill>
                  <a:schemeClr val="bg1"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331222" y="2634149"/>
            <a:ext cx="2594613" cy="2594613"/>
            <a:chOff x="4517308" y="2142031"/>
            <a:chExt cx="2594613" cy="2594613"/>
          </a:xfrm>
        </p:grpSpPr>
        <p:grpSp>
          <p:nvGrpSpPr>
            <p:cNvPr id="268" name="组合 267"/>
            <p:cNvGrpSpPr/>
            <p:nvPr/>
          </p:nvGrpSpPr>
          <p:grpSpPr>
            <a:xfrm>
              <a:off x="4517308" y="2142031"/>
              <a:ext cx="2594613" cy="2594613"/>
              <a:chOff x="3598997" y="2037448"/>
              <a:chExt cx="2268404" cy="2268404"/>
            </a:xfrm>
          </p:grpSpPr>
          <p:sp>
            <p:nvSpPr>
              <p:cNvPr id="269" name="椭圆 268"/>
              <p:cNvSpPr/>
              <p:nvPr/>
            </p:nvSpPr>
            <p:spPr>
              <a:xfrm>
                <a:off x="3929196" y="2367647"/>
                <a:ext cx="1608007" cy="1608007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椭圆 269"/>
              <p:cNvSpPr/>
              <p:nvPr/>
            </p:nvSpPr>
            <p:spPr>
              <a:xfrm>
                <a:off x="3598997" y="2037448"/>
                <a:ext cx="2268404" cy="2268404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1" name="椭圆 270"/>
              <p:cNvSpPr/>
              <p:nvPr/>
            </p:nvSpPr>
            <p:spPr>
              <a:xfrm>
                <a:off x="3966371" y="2404822"/>
                <a:ext cx="1533656" cy="1533656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2" name="椭圆 271"/>
              <p:cNvSpPr/>
              <p:nvPr/>
            </p:nvSpPr>
            <p:spPr>
              <a:xfrm>
                <a:off x="3629184" y="2067635"/>
                <a:ext cx="2208030" cy="2208030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3" name="椭圆 272"/>
              <p:cNvSpPr/>
              <p:nvPr/>
            </p:nvSpPr>
            <p:spPr>
              <a:xfrm>
                <a:off x="4656063" y="2140505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椭圆 273"/>
              <p:cNvSpPr/>
              <p:nvPr/>
            </p:nvSpPr>
            <p:spPr>
              <a:xfrm>
                <a:off x="3966371" y="2407097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椭圆 274"/>
              <p:cNvSpPr/>
              <p:nvPr/>
            </p:nvSpPr>
            <p:spPr>
              <a:xfrm>
                <a:off x="5320889" y="2407097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椭圆 275"/>
              <p:cNvSpPr/>
              <p:nvPr/>
            </p:nvSpPr>
            <p:spPr>
              <a:xfrm>
                <a:off x="5610072" y="3094514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7" name="椭圆 276"/>
              <p:cNvSpPr/>
              <p:nvPr/>
            </p:nvSpPr>
            <p:spPr>
              <a:xfrm>
                <a:off x="3704460" y="3094514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8" name="椭圆 277"/>
              <p:cNvSpPr/>
              <p:nvPr/>
            </p:nvSpPr>
            <p:spPr>
              <a:xfrm>
                <a:off x="4656063" y="4054331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9" name="椭圆 278"/>
              <p:cNvSpPr/>
              <p:nvPr/>
            </p:nvSpPr>
            <p:spPr>
              <a:xfrm>
                <a:off x="3966371" y="3720176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0" name="椭圆 279"/>
              <p:cNvSpPr/>
              <p:nvPr/>
            </p:nvSpPr>
            <p:spPr>
              <a:xfrm>
                <a:off x="5360849" y="3720176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4" name="文本框 283"/>
            <p:cNvSpPr txBox="1"/>
            <p:nvPr/>
          </p:nvSpPr>
          <p:spPr>
            <a:xfrm>
              <a:off x="5385809" y="2642379"/>
              <a:ext cx="926736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平均订单数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306042" y="3376196"/>
            <a:ext cx="2594613" cy="2594613"/>
            <a:chOff x="2816582" y="3496846"/>
            <a:chExt cx="2594613" cy="2594613"/>
          </a:xfrm>
        </p:grpSpPr>
        <p:grpSp>
          <p:nvGrpSpPr>
            <p:cNvPr id="228" name="组合 227"/>
            <p:cNvGrpSpPr/>
            <p:nvPr/>
          </p:nvGrpSpPr>
          <p:grpSpPr>
            <a:xfrm>
              <a:off x="2816582" y="3496846"/>
              <a:ext cx="2594613" cy="2594613"/>
              <a:chOff x="3598997" y="2037448"/>
              <a:chExt cx="2268404" cy="2268404"/>
            </a:xfrm>
          </p:grpSpPr>
          <p:sp>
            <p:nvSpPr>
              <p:cNvPr id="229" name="椭圆 228"/>
              <p:cNvSpPr/>
              <p:nvPr/>
            </p:nvSpPr>
            <p:spPr>
              <a:xfrm>
                <a:off x="3929196" y="2367647"/>
                <a:ext cx="1608007" cy="1608007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>
                <a:off x="3598997" y="2037448"/>
                <a:ext cx="2268404" cy="2268404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/>
              <p:cNvSpPr/>
              <p:nvPr/>
            </p:nvSpPr>
            <p:spPr>
              <a:xfrm>
                <a:off x="3966371" y="2404822"/>
                <a:ext cx="1533656" cy="1533656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>
                <a:off x="3629184" y="2067635"/>
                <a:ext cx="2208030" cy="2208030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>
                <a:off x="4656063" y="2140505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椭圆 234"/>
              <p:cNvSpPr/>
              <p:nvPr/>
            </p:nvSpPr>
            <p:spPr>
              <a:xfrm>
                <a:off x="3966371" y="2407097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>
                <a:off x="5320889" y="2407097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>
                <a:off x="5610072" y="3094514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>
                <a:off x="3704460" y="3094514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椭圆 238"/>
              <p:cNvSpPr/>
              <p:nvPr/>
            </p:nvSpPr>
            <p:spPr>
              <a:xfrm>
                <a:off x="4656063" y="4054331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>
                <a:off x="3966371" y="3720176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>
                <a:off x="5360849" y="3720176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7" name="文本框 286"/>
            <p:cNvSpPr txBox="1"/>
            <p:nvPr/>
          </p:nvSpPr>
          <p:spPr>
            <a:xfrm>
              <a:off x="3647538" y="4014919"/>
              <a:ext cx="926736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注册时间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300507" y="2982259"/>
            <a:ext cx="3186730" cy="3186730"/>
            <a:chOff x="6363667" y="2570517"/>
            <a:chExt cx="3186730" cy="3186730"/>
          </a:xfrm>
        </p:grpSpPr>
        <p:grpSp>
          <p:nvGrpSpPr>
            <p:cNvPr id="255" name="组合 254"/>
            <p:cNvGrpSpPr/>
            <p:nvPr/>
          </p:nvGrpSpPr>
          <p:grpSpPr>
            <a:xfrm>
              <a:off x="6363667" y="2570517"/>
              <a:ext cx="3186730" cy="3186730"/>
              <a:chOff x="3598997" y="2037448"/>
              <a:chExt cx="2268404" cy="2268404"/>
            </a:xfrm>
          </p:grpSpPr>
          <p:sp>
            <p:nvSpPr>
              <p:cNvPr id="256" name="椭圆 255"/>
              <p:cNvSpPr/>
              <p:nvPr/>
            </p:nvSpPr>
            <p:spPr>
              <a:xfrm>
                <a:off x="3929196" y="2367647"/>
                <a:ext cx="1608007" cy="1608007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7" name="椭圆 256"/>
              <p:cNvSpPr/>
              <p:nvPr/>
            </p:nvSpPr>
            <p:spPr>
              <a:xfrm>
                <a:off x="3598997" y="2037448"/>
                <a:ext cx="2268404" cy="2268404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椭圆 257"/>
              <p:cNvSpPr/>
              <p:nvPr/>
            </p:nvSpPr>
            <p:spPr>
              <a:xfrm>
                <a:off x="3966371" y="2404822"/>
                <a:ext cx="1533656" cy="1533656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9" name="椭圆 258"/>
              <p:cNvSpPr/>
              <p:nvPr/>
            </p:nvSpPr>
            <p:spPr>
              <a:xfrm>
                <a:off x="3629184" y="2067635"/>
                <a:ext cx="2208030" cy="2208030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0" name="椭圆 259"/>
              <p:cNvSpPr/>
              <p:nvPr/>
            </p:nvSpPr>
            <p:spPr>
              <a:xfrm>
                <a:off x="4656063" y="2140505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1" name="椭圆 260"/>
              <p:cNvSpPr/>
              <p:nvPr/>
            </p:nvSpPr>
            <p:spPr>
              <a:xfrm>
                <a:off x="3966371" y="2407097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2" name="椭圆 261"/>
              <p:cNvSpPr/>
              <p:nvPr/>
            </p:nvSpPr>
            <p:spPr>
              <a:xfrm>
                <a:off x="5320889" y="2407097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3" name="椭圆 262"/>
              <p:cNvSpPr/>
              <p:nvPr/>
            </p:nvSpPr>
            <p:spPr>
              <a:xfrm>
                <a:off x="5610072" y="3094514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椭圆 263"/>
              <p:cNvSpPr/>
              <p:nvPr/>
            </p:nvSpPr>
            <p:spPr>
              <a:xfrm>
                <a:off x="3704460" y="3094514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5" name="椭圆 264"/>
              <p:cNvSpPr/>
              <p:nvPr/>
            </p:nvSpPr>
            <p:spPr>
              <a:xfrm>
                <a:off x="4656063" y="4054331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椭圆 265"/>
              <p:cNvSpPr/>
              <p:nvPr/>
            </p:nvSpPr>
            <p:spPr>
              <a:xfrm>
                <a:off x="3966371" y="3720176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7" name="椭圆 266"/>
              <p:cNvSpPr/>
              <p:nvPr/>
            </p:nvSpPr>
            <p:spPr>
              <a:xfrm>
                <a:off x="5360849" y="3720176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3" name="文本框 292"/>
            <p:cNvSpPr txBox="1"/>
            <p:nvPr/>
          </p:nvSpPr>
          <p:spPr>
            <a:xfrm>
              <a:off x="7493663" y="3159855"/>
              <a:ext cx="926736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年平均登陆次数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977198" y="3679706"/>
            <a:ext cx="2033829" cy="2033829"/>
            <a:chOff x="9138748" y="3136806"/>
            <a:chExt cx="2033829" cy="2033829"/>
          </a:xfrm>
        </p:grpSpPr>
        <p:grpSp>
          <p:nvGrpSpPr>
            <p:cNvPr id="242" name="组合 241"/>
            <p:cNvGrpSpPr/>
            <p:nvPr/>
          </p:nvGrpSpPr>
          <p:grpSpPr>
            <a:xfrm>
              <a:off x="9138748" y="3136806"/>
              <a:ext cx="2033829" cy="2033829"/>
              <a:chOff x="3598997" y="2037448"/>
              <a:chExt cx="2268404" cy="2268404"/>
            </a:xfrm>
          </p:grpSpPr>
          <p:sp>
            <p:nvSpPr>
              <p:cNvPr id="243" name="椭圆 242"/>
              <p:cNvSpPr/>
              <p:nvPr/>
            </p:nvSpPr>
            <p:spPr>
              <a:xfrm>
                <a:off x="3929196" y="2367647"/>
                <a:ext cx="1608007" cy="1608007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椭圆 243"/>
              <p:cNvSpPr/>
              <p:nvPr/>
            </p:nvSpPr>
            <p:spPr>
              <a:xfrm>
                <a:off x="3598997" y="2037448"/>
                <a:ext cx="2268404" cy="2268404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椭圆 244"/>
              <p:cNvSpPr/>
              <p:nvPr/>
            </p:nvSpPr>
            <p:spPr>
              <a:xfrm>
                <a:off x="3966371" y="2404822"/>
                <a:ext cx="1533656" cy="1533656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椭圆 245"/>
              <p:cNvSpPr/>
              <p:nvPr/>
            </p:nvSpPr>
            <p:spPr>
              <a:xfrm>
                <a:off x="3629184" y="2067635"/>
                <a:ext cx="2208030" cy="2208030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/>
              <p:nvPr/>
            </p:nvSpPr>
            <p:spPr>
              <a:xfrm>
                <a:off x="4656063" y="2140505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椭圆 247"/>
              <p:cNvSpPr/>
              <p:nvPr/>
            </p:nvSpPr>
            <p:spPr>
              <a:xfrm>
                <a:off x="3966371" y="2407097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椭圆 248"/>
              <p:cNvSpPr/>
              <p:nvPr/>
            </p:nvSpPr>
            <p:spPr>
              <a:xfrm>
                <a:off x="5320889" y="2407097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椭圆 249"/>
              <p:cNvSpPr/>
              <p:nvPr/>
            </p:nvSpPr>
            <p:spPr>
              <a:xfrm>
                <a:off x="5610072" y="3094514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椭圆 250"/>
              <p:cNvSpPr/>
              <p:nvPr/>
            </p:nvSpPr>
            <p:spPr>
              <a:xfrm>
                <a:off x="3704460" y="3094514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椭圆 251"/>
              <p:cNvSpPr/>
              <p:nvPr/>
            </p:nvSpPr>
            <p:spPr>
              <a:xfrm>
                <a:off x="4656063" y="4054331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椭圆 252"/>
              <p:cNvSpPr/>
              <p:nvPr/>
            </p:nvSpPr>
            <p:spPr>
              <a:xfrm>
                <a:off x="3966371" y="3720176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椭圆 253"/>
              <p:cNvSpPr/>
              <p:nvPr/>
            </p:nvSpPr>
            <p:spPr>
              <a:xfrm>
                <a:off x="5360849" y="3720176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6" name="文本框 295"/>
            <p:cNvSpPr txBox="1"/>
            <p:nvPr/>
          </p:nvSpPr>
          <p:spPr>
            <a:xfrm>
              <a:off x="9739179" y="3525597"/>
              <a:ext cx="926736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平均经验值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6125" y="164253"/>
            <a:ext cx="3522473" cy="882331"/>
            <a:chOff x="4174405" y="1460923"/>
            <a:chExt cx="3522473" cy="882331"/>
          </a:xfrm>
        </p:grpSpPr>
        <p:sp>
          <p:nvSpPr>
            <p:cNvPr id="91" name="矩形 90"/>
            <p:cNvSpPr/>
            <p:nvPr/>
          </p:nvSpPr>
          <p:spPr>
            <a:xfrm>
              <a:off x="4386600" y="1465067"/>
              <a:ext cx="3118293" cy="627571"/>
            </a:xfrm>
            <a:prstGeom prst="rect">
              <a:avLst/>
            </a:prstGeom>
            <a:blipFill dpi="0" rotWithShape="0">
              <a:blip r:embed="rId1">
                <a:alphaModFix amt="25000"/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harpenSoften amount="-69000"/>
                        </a14:imgEffect>
                      </a14:imgLayer>
                    </a14:imgProps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圆角矩形 3"/>
            <p:cNvSpPr/>
            <p:nvPr/>
          </p:nvSpPr>
          <p:spPr>
            <a:xfrm>
              <a:off x="4174405" y="1464892"/>
              <a:ext cx="198372" cy="878361"/>
            </a:xfrm>
            <a:custGeom>
              <a:avLst/>
              <a:gdLst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99977 w 451413"/>
                <a:gd name="connsiteY2" fmla="*/ 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-1" fmla="*/ 0 w 451413"/>
                <a:gd name="connsiteY0-2" fmla="*/ 151436 h 1180617"/>
                <a:gd name="connsiteX1-3" fmla="*/ 151436 w 451413"/>
                <a:gd name="connsiteY1-4" fmla="*/ 0 h 1180617"/>
                <a:gd name="connsiteX2-5" fmla="*/ 213617 w 451413"/>
                <a:gd name="connsiteY2-6" fmla="*/ 2540 h 1180617"/>
                <a:gd name="connsiteX3-7" fmla="*/ 451413 w 451413"/>
                <a:gd name="connsiteY3-8" fmla="*/ 151436 h 1180617"/>
                <a:gd name="connsiteX4-9" fmla="*/ 451413 w 451413"/>
                <a:gd name="connsiteY4-10" fmla="*/ 1029181 h 1180617"/>
                <a:gd name="connsiteX5-11" fmla="*/ 299977 w 451413"/>
                <a:gd name="connsiteY5-12" fmla="*/ 1180617 h 1180617"/>
                <a:gd name="connsiteX6-13" fmla="*/ 151436 w 451413"/>
                <a:gd name="connsiteY6-14" fmla="*/ 1180617 h 1180617"/>
                <a:gd name="connsiteX7-15" fmla="*/ 0 w 451413"/>
                <a:gd name="connsiteY7-16" fmla="*/ 1029181 h 1180617"/>
                <a:gd name="connsiteX8-17" fmla="*/ 0 w 451413"/>
                <a:gd name="connsiteY8-18" fmla="*/ 151436 h 1180617"/>
                <a:gd name="connsiteX0-19" fmla="*/ 0 w 451413"/>
                <a:gd name="connsiteY0-20" fmla="*/ 151436 h 1185697"/>
                <a:gd name="connsiteX1-21" fmla="*/ 151436 w 451413"/>
                <a:gd name="connsiteY1-22" fmla="*/ 0 h 1185697"/>
                <a:gd name="connsiteX2-23" fmla="*/ 213617 w 451413"/>
                <a:gd name="connsiteY2-24" fmla="*/ 2540 h 1185697"/>
                <a:gd name="connsiteX3-25" fmla="*/ 451413 w 451413"/>
                <a:gd name="connsiteY3-26" fmla="*/ 151436 h 1185697"/>
                <a:gd name="connsiteX4-27" fmla="*/ 451413 w 451413"/>
                <a:gd name="connsiteY4-28" fmla="*/ 1029181 h 1185697"/>
                <a:gd name="connsiteX5-29" fmla="*/ 218697 w 451413"/>
                <a:gd name="connsiteY5-30" fmla="*/ 1185697 h 1185697"/>
                <a:gd name="connsiteX6-31" fmla="*/ 151436 w 451413"/>
                <a:gd name="connsiteY6-32" fmla="*/ 1180617 h 1185697"/>
                <a:gd name="connsiteX7-33" fmla="*/ 0 w 451413"/>
                <a:gd name="connsiteY7-34" fmla="*/ 1029181 h 1185697"/>
                <a:gd name="connsiteX8-35" fmla="*/ 0 w 451413"/>
                <a:gd name="connsiteY8-36" fmla="*/ 151436 h 1185697"/>
                <a:gd name="connsiteX0-37" fmla="*/ 0 w 451413"/>
                <a:gd name="connsiteY0-38" fmla="*/ 151436 h 1185697"/>
                <a:gd name="connsiteX1-39" fmla="*/ 151436 w 451413"/>
                <a:gd name="connsiteY1-40" fmla="*/ 0 h 1185697"/>
                <a:gd name="connsiteX2-41" fmla="*/ 213617 w 451413"/>
                <a:gd name="connsiteY2-42" fmla="*/ 2540 h 1185697"/>
                <a:gd name="connsiteX3-43" fmla="*/ 451413 w 451413"/>
                <a:gd name="connsiteY3-44" fmla="*/ 1029181 h 1185697"/>
                <a:gd name="connsiteX4-45" fmla="*/ 218697 w 451413"/>
                <a:gd name="connsiteY4-46" fmla="*/ 1185697 h 1185697"/>
                <a:gd name="connsiteX5-47" fmla="*/ 151436 w 451413"/>
                <a:gd name="connsiteY5-48" fmla="*/ 1180617 h 1185697"/>
                <a:gd name="connsiteX6-49" fmla="*/ 0 w 451413"/>
                <a:gd name="connsiteY6-50" fmla="*/ 1029181 h 1185697"/>
                <a:gd name="connsiteX7-51" fmla="*/ 0 w 451413"/>
                <a:gd name="connsiteY7-52" fmla="*/ 151436 h 1185697"/>
                <a:gd name="connsiteX0-53" fmla="*/ 0 w 224614"/>
                <a:gd name="connsiteY0-54" fmla="*/ 151436 h 1185697"/>
                <a:gd name="connsiteX1-55" fmla="*/ 151436 w 224614"/>
                <a:gd name="connsiteY1-56" fmla="*/ 0 h 1185697"/>
                <a:gd name="connsiteX2-57" fmla="*/ 213617 w 224614"/>
                <a:gd name="connsiteY2-58" fmla="*/ 2540 h 1185697"/>
                <a:gd name="connsiteX3-59" fmla="*/ 218697 w 224614"/>
                <a:gd name="connsiteY3-60" fmla="*/ 1185697 h 1185697"/>
                <a:gd name="connsiteX4-61" fmla="*/ 151436 w 224614"/>
                <a:gd name="connsiteY4-62" fmla="*/ 1180617 h 1185697"/>
                <a:gd name="connsiteX5-63" fmla="*/ 0 w 224614"/>
                <a:gd name="connsiteY5-64" fmla="*/ 1029181 h 1185697"/>
                <a:gd name="connsiteX6-65" fmla="*/ 0 w 224614"/>
                <a:gd name="connsiteY6-66" fmla="*/ 151436 h 1185697"/>
                <a:gd name="connsiteX0-67" fmla="*/ 0 w 228207"/>
                <a:gd name="connsiteY0-68" fmla="*/ 151436 h 1185697"/>
                <a:gd name="connsiteX1-69" fmla="*/ 151436 w 228207"/>
                <a:gd name="connsiteY1-70" fmla="*/ 0 h 1185697"/>
                <a:gd name="connsiteX2-71" fmla="*/ 221237 w 228207"/>
                <a:gd name="connsiteY2-72" fmla="*/ 2540 h 1185697"/>
                <a:gd name="connsiteX3-73" fmla="*/ 218697 w 228207"/>
                <a:gd name="connsiteY3-74" fmla="*/ 1185697 h 1185697"/>
                <a:gd name="connsiteX4-75" fmla="*/ 151436 w 228207"/>
                <a:gd name="connsiteY4-76" fmla="*/ 1180617 h 1185697"/>
                <a:gd name="connsiteX5-77" fmla="*/ 0 w 228207"/>
                <a:gd name="connsiteY5-78" fmla="*/ 1029181 h 1185697"/>
                <a:gd name="connsiteX6-79" fmla="*/ 0 w 228207"/>
                <a:gd name="connsiteY6-80" fmla="*/ 151436 h 1185697"/>
                <a:gd name="connsiteX0-81" fmla="*/ 0 w 224379"/>
                <a:gd name="connsiteY0-82" fmla="*/ 151436 h 1185697"/>
                <a:gd name="connsiteX1-83" fmla="*/ 151436 w 224379"/>
                <a:gd name="connsiteY1-84" fmla="*/ 0 h 1185697"/>
                <a:gd name="connsiteX2-85" fmla="*/ 221237 w 224379"/>
                <a:gd name="connsiteY2-86" fmla="*/ 2540 h 1185697"/>
                <a:gd name="connsiteX3-87" fmla="*/ 218697 w 224379"/>
                <a:gd name="connsiteY3-88" fmla="*/ 1185697 h 1185697"/>
                <a:gd name="connsiteX4-89" fmla="*/ 151436 w 224379"/>
                <a:gd name="connsiteY4-90" fmla="*/ 1180617 h 1185697"/>
                <a:gd name="connsiteX5-91" fmla="*/ 0 w 224379"/>
                <a:gd name="connsiteY5-92" fmla="*/ 1029181 h 1185697"/>
                <a:gd name="connsiteX6-93" fmla="*/ 0 w 224379"/>
                <a:gd name="connsiteY6-94" fmla="*/ 151436 h 1185697"/>
                <a:gd name="connsiteX0-95" fmla="*/ 0 w 224379"/>
                <a:gd name="connsiteY0-96" fmla="*/ 151436 h 1185697"/>
                <a:gd name="connsiteX1-97" fmla="*/ 151436 w 224379"/>
                <a:gd name="connsiteY1-98" fmla="*/ 0 h 1185697"/>
                <a:gd name="connsiteX2-99" fmla="*/ 221237 w 224379"/>
                <a:gd name="connsiteY2-100" fmla="*/ 2540 h 1185697"/>
                <a:gd name="connsiteX3-101" fmla="*/ 218697 w 224379"/>
                <a:gd name="connsiteY3-102" fmla="*/ 1185697 h 1185697"/>
                <a:gd name="connsiteX4-103" fmla="*/ 151436 w 224379"/>
                <a:gd name="connsiteY4-104" fmla="*/ 1180617 h 1185697"/>
                <a:gd name="connsiteX5-105" fmla="*/ 0 w 224379"/>
                <a:gd name="connsiteY5-106" fmla="*/ 1029181 h 1185697"/>
                <a:gd name="connsiteX6-107" fmla="*/ 0 w 224379"/>
                <a:gd name="connsiteY6-108" fmla="*/ 151436 h 1185697"/>
                <a:gd name="connsiteX0-109" fmla="*/ 0 w 221438"/>
                <a:gd name="connsiteY0-110" fmla="*/ 151436 h 1185697"/>
                <a:gd name="connsiteX1-111" fmla="*/ 151436 w 221438"/>
                <a:gd name="connsiteY1-112" fmla="*/ 0 h 1185697"/>
                <a:gd name="connsiteX2-113" fmla="*/ 221237 w 221438"/>
                <a:gd name="connsiteY2-114" fmla="*/ 2540 h 1185697"/>
                <a:gd name="connsiteX3-115" fmla="*/ 218697 w 221438"/>
                <a:gd name="connsiteY3-116" fmla="*/ 1185697 h 1185697"/>
                <a:gd name="connsiteX4-117" fmla="*/ 151436 w 221438"/>
                <a:gd name="connsiteY4-118" fmla="*/ 1180617 h 1185697"/>
                <a:gd name="connsiteX5-119" fmla="*/ 0 w 221438"/>
                <a:gd name="connsiteY5-120" fmla="*/ 1029181 h 1185697"/>
                <a:gd name="connsiteX6-121" fmla="*/ 0 w 221438"/>
                <a:gd name="connsiteY6-122" fmla="*/ 151436 h 1185697"/>
                <a:gd name="connsiteX0-123" fmla="*/ 0 w 221361"/>
                <a:gd name="connsiteY0-124" fmla="*/ 151436 h 1183157"/>
                <a:gd name="connsiteX1-125" fmla="*/ 151436 w 221361"/>
                <a:gd name="connsiteY1-126" fmla="*/ 0 h 1183157"/>
                <a:gd name="connsiteX2-127" fmla="*/ 221237 w 221361"/>
                <a:gd name="connsiteY2-128" fmla="*/ 2540 h 1183157"/>
                <a:gd name="connsiteX3-129" fmla="*/ 216157 w 221361"/>
                <a:gd name="connsiteY3-130" fmla="*/ 1183157 h 1183157"/>
                <a:gd name="connsiteX4-131" fmla="*/ 151436 w 221361"/>
                <a:gd name="connsiteY4-132" fmla="*/ 1180617 h 1183157"/>
                <a:gd name="connsiteX5-133" fmla="*/ 0 w 221361"/>
                <a:gd name="connsiteY5-134" fmla="*/ 1029181 h 1183157"/>
                <a:gd name="connsiteX6-135" fmla="*/ 0 w 221361"/>
                <a:gd name="connsiteY6-136" fmla="*/ 151436 h 1183157"/>
                <a:gd name="connsiteX0-137" fmla="*/ 0 w 226324"/>
                <a:gd name="connsiteY0-138" fmla="*/ 151436 h 1183157"/>
                <a:gd name="connsiteX1-139" fmla="*/ 151436 w 226324"/>
                <a:gd name="connsiteY1-140" fmla="*/ 0 h 1183157"/>
                <a:gd name="connsiteX2-141" fmla="*/ 221237 w 226324"/>
                <a:gd name="connsiteY2-142" fmla="*/ 2540 h 1183157"/>
                <a:gd name="connsiteX3-143" fmla="*/ 226317 w 226324"/>
                <a:gd name="connsiteY3-144" fmla="*/ 1183157 h 1183157"/>
                <a:gd name="connsiteX4-145" fmla="*/ 151436 w 226324"/>
                <a:gd name="connsiteY4-146" fmla="*/ 1180617 h 1183157"/>
                <a:gd name="connsiteX5-147" fmla="*/ 0 w 226324"/>
                <a:gd name="connsiteY5-148" fmla="*/ 1029181 h 1183157"/>
                <a:gd name="connsiteX6-149" fmla="*/ 0 w 226324"/>
                <a:gd name="connsiteY6-150" fmla="*/ 151436 h 1183157"/>
                <a:gd name="connsiteX0-151" fmla="*/ 0 w 226324"/>
                <a:gd name="connsiteY0-152" fmla="*/ 151436 h 1183157"/>
                <a:gd name="connsiteX1-153" fmla="*/ 151436 w 226324"/>
                <a:gd name="connsiteY1-154" fmla="*/ 0 h 1183157"/>
                <a:gd name="connsiteX2-155" fmla="*/ 221237 w 226324"/>
                <a:gd name="connsiteY2-156" fmla="*/ 2540 h 1183157"/>
                <a:gd name="connsiteX3-157" fmla="*/ 226317 w 226324"/>
                <a:gd name="connsiteY3-158" fmla="*/ 1183157 h 1183157"/>
                <a:gd name="connsiteX4-159" fmla="*/ 151436 w 226324"/>
                <a:gd name="connsiteY4-160" fmla="*/ 1180617 h 1183157"/>
                <a:gd name="connsiteX5-161" fmla="*/ 0 w 226324"/>
                <a:gd name="connsiteY5-162" fmla="*/ 1029181 h 1183157"/>
                <a:gd name="connsiteX6-163" fmla="*/ 0 w 226324"/>
                <a:gd name="connsiteY6-164" fmla="*/ 151436 h 1183157"/>
                <a:gd name="connsiteX0-165" fmla="*/ 0 w 226324"/>
                <a:gd name="connsiteY0-166" fmla="*/ 151436 h 1183157"/>
                <a:gd name="connsiteX1-167" fmla="*/ 151436 w 226324"/>
                <a:gd name="connsiteY1-168" fmla="*/ 0 h 1183157"/>
                <a:gd name="connsiteX2-169" fmla="*/ 221237 w 226324"/>
                <a:gd name="connsiteY2-170" fmla="*/ 2540 h 1183157"/>
                <a:gd name="connsiteX3-171" fmla="*/ 226317 w 226324"/>
                <a:gd name="connsiteY3-172" fmla="*/ 1183157 h 1183157"/>
                <a:gd name="connsiteX4-173" fmla="*/ 151436 w 226324"/>
                <a:gd name="connsiteY4-174" fmla="*/ 1180617 h 1183157"/>
                <a:gd name="connsiteX5-175" fmla="*/ 0 w 226324"/>
                <a:gd name="connsiteY5-176" fmla="*/ 1029181 h 1183157"/>
                <a:gd name="connsiteX6-177" fmla="*/ 0 w 226324"/>
                <a:gd name="connsiteY6-178" fmla="*/ 151436 h 1183157"/>
                <a:gd name="connsiteX0-179" fmla="*/ 0 w 228861"/>
                <a:gd name="connsiteY0-180" fmla="*/ 151436 h 1183157"/>
                <a:gd name="connsiteX1-181" fmla="*/ 151436 w 228861"/>
                <a:gd name="connsiteY1-182" fmla="*/ 0 h 1183157"/>
                <a:gd name="connsiteX2-183" fmla="*/ 221237 w 228861"/>
                <a:gd name="connsiteY2-184" fmla="*/ 2540 h 1183157"/>
                <a:gd name="connsiteX3-185" fmla="*/ 228857 w 228861"/>
                <a:gd name="connsiteY3-186" fmla="*/ 1183157 h 1183157"/>
                <a:gd name="connsiteX4-187" fmla="*/ 151436 w 228861"/>
                <a:gd name="connsiteY4-188" fmla="*/ 1180617 h 1183157"/>
                <a:gd name="connsiteX5-189" fmla="*/ 0 w 228861"/>
                <a:gd name="connsiteY5-190" fmla="*/ 1029181 h 1183157"/>
                <a:gd name="connsiteX6-191" fmla="*/ 0 w 228861"/>
                <a:gd name="connsiteY6-192" fmla="*/ 151436 h 1183157"/>
                <a:gd name="connsiteX0-193" fmla="*/ 0 w 228866"/>
                <a:gd name="connsiteY0-194" fmla="*/ 152706 h 1184427"/>
                <a:gd name="connsiteX1-195" fmla="*/ 151436 w 228866"/>
                <a:gd name="connsiteY1-196" fmla="*/ 1270 h 1184427"/>
                <a:gd name="connsiteX2-197" fmla="*/ 225047 w 228866"/>
                <a:gd name="connsiteY2-198" fmla="*/ 0 h 1184427"/>
                <a:gd name="connsiteX3-199" fmla="*/ 228857 w 228866"/>
                <a:gd name="connsiteY3-200" fmla="*/ 1184427 h 1184427"/>
                <a:gd name="connsiteX4-201" fmla="*/ 151436 w 228866"/>
                <a:gd name="connsiteY4-202" fmla="*/ 1181887 h 1184427"/>
                <a:gd name="connsiteX5-203" fmla="*/ 0 w 228866"/>
                <a:gd name="connsiteY5-204" fmla="*/ 1030451 h 1184427"/>
                <a:gd name="connsiteX6-205" fmla="*/ 0 w 228866"/>
                <a:gd name="connsiteY6-206" fmla="*/ 152706 h 1184427"/>
                <a:gd name="connsiteX0-207" fmla="*/ 0 w 228866"/>
                <a:gd name="connsiteY0-208" fmla="*/ 152706 h 1181887"/>
                <a:gd name="connsiteX1-209" fmla="*/ 151436 w 228866"/>
                <a:gd name="connsiteY1-210" fmla="*/ 1270 h 1181887"/>
                <a:gd name="connsiteX2-211" fmla="*/ 225047 w 228866"/>
                <a:gd name="connsiteY2-212" fmla="*/ 0 h 1181887"/>
                <a:gd name="connsiteX3-213" fmla="*/ 228857 w 228866"/>
                <a:gd name="connsiteY3-214" fmla="*/ 1176807 h 1181887"/>
                <a:gd name="connsiteX4-215" fmla="*/ 151436 w 228866"/>
                <a:gd name="connsiteY4-216" fmla="*/ 1181887 h 1181887"/>
                <a:gd name="connsiteX5-217" fmla="*/ 0 w 228866"/>
                <a:gd name="connsiteY5-218" fmla="*/ 1030451 h 1181887"/>
                <a:gd name="connsiteX6-219" fmla="*/ 0 w 228866"/>
                <a:gd name="connsiteY6-220" fmla="*/ 152706 h 1181887"/>
                <a:gd name="connsiteX0-221" fmla="*/ 0 w 228866"/>
                <a:gd name="connsiteY0-222" fmla="*/ 152706 h 1181887"/>
                <a:gd name="connsiteX1-223" fmla="*/ 151436 w 228866"/>
                <a:gd name="connsiteY1-224" fmla="*/ 1270 h 1181887"/>
                <a:gd name="connsiteX2-225" fmla="*/ 225047 w 228866"/>
                <a:gd name="connsiteY2-226" fmla="*/ 0 h 1181887"/>
                <a:gd name="connsiteX3-227" fmla="*/ 228857 w 228866"/>
                <a:gd name="connsiteY3-228" fmla="*/ 1180617 h 1181887"/>
                <a:gd name="connsiteX4-229" fmla="*/ 151436 w 228866"/>
                <a:gd name="connsiteY4-230" fmla="*/ 1181887 h 1181887"/>
                <a:gd name="connsiteX5-231" fmla="*/ 0 w 228866"/>
                <a:gd name="connsiteY5-232" fmla="*/ 1030451 h 1181887"/>
                <a:gd name="connsiteX6-233" fmla="*/ 0 w 228866"/>
                <a:gd name="connsiteY6-234" fmla="*/ 152706 h 11818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28866" h="1181887">
                  <a:moveTo>
                    <a:pt x="0" y="152706"/>
                  </a:moveTo>
                  <a:cubicBezTo>
                    <a:pt x="0" y="69070"/>
                    <a:pt x="67800" y="1270"/>
                    <a:pt x="151436" y="1270"/>
                  </a:cubicBezTo>
                  <a:cubicBezTo>
                    <a:pt x="200950" y="1270"/>
                    <a:pt x="175533" y="0"/>
                    <a:pt x="225047" y="0"/>
                  </a:cubicBezTo>
                  <a:cubicBezTo>
                    <a:pt x="226097" y="197616"/>
                    <a:pt x="229060" y="981731"/>
                    <a:pt x="228857" y="1180617"/>
                  </a:cubicBezTo>
                  <a:lnTo>
                    <a:pt x="151436" y="1181887"/>
                  </a:lnTo>
                  <a:cubicBezTo>
                    <a:pt x="67800" y="1181887"/>
                    <a:pt x="0" y="1114087"/>
                    <a:pt x="0" y="1030451"/>
                  </a:cubicBezTo>
                  <a:lnTo>
                    <a:pt x="0" y="152706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4" name="直接连接符 93"/>
            <p:cNvCxnSpPr/>
            <p:nvPr/>
          </p:nvCxnSpPr>
          <p:spPr>
            <a:xfrm>
              <a:off x="4386600" y="1467415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/>
            <p:cNvSpPr txBox="1"/>
            <p:nvPr/>
          </p:nvSpPr>
          <p:spPr>
            <a:xfrm>
              <a:off x="4823677" y="1502522"/>
              <a:ext cx="26212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客户特征分析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0" name="直接连接符 99"/>
            <p:cNvCxnSpPr>
              <a:stCxn id="93" idx="1"/>
              <a:endCxn id="93" idx="4"/>
            </p:cNvCxnSpPr>
            <p:nvPr/>
          </p:nvCxnSpPr>
          <p:spPr>
            <a:xfrm>
              <a:off x="4305664" y="1465836"/>
              <a:ext cx="0" cy="877417"/>
            </a:xfrm>
            <a:prstGeom prst="line">
              <a:avLst/>
            </a:prstGeom>
            <a:ln w="12700" cap="rnd">
              <a:solidFill>
                <a:schemeClr val="bg1"/>
              </a:solidFill>
              <a:prstDash val="dash"/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4395667" y="2104680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4375932" y="2343253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圆角矩形 3"/>
            <p:cNvSpPr/>
            <p:nvPr/>
          </p:nvSpPr>
          <p:spPr>
            <a:xfrm flipH="1">
              <a:off x="7517757" y="1464892"/>
              <a:ext cx="179121" cy="878361"/>
            </a:xfrm>
            <a:custGeom>
              <a:avLst/>
              <a:gdLst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99977 w 451413"/>
                <a:gd name="connsiteY2" fmla="*/ 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-1" fmla="*/ 0 w 451413"/>
                <a:gd name="connsiteY0-2" fmla="*/ 151436 h 1180617"/>
                <a:gd name="connsiteX1-3" fmla="*/ 151436 w 451413"/>
                <a:gd name="connsiteY1-4" fmla="*/ 0 h 1180617"/>
                <a:gd name="connsiteX2-5" fmla="*/ 213617 w 451413"/>
                <a:gd name="connsiteY2-6" fmla="*/ 2540 h 1180617"/>
                <a:gd name="connsiteX3-7" fmla="*/ 451413 w 451413"/>
                <a:gd name="connsiteY3-8" fmla="*/ 151436 h 1180617"/>
                <a:gd name="connsiteX4-9" fmla="*/ 451413 w 451413"/>
                <a:gd name="connsiteY4-10" fmla="*/ 1029181 h 1180617"/>
                <a:gd name="connsiteX5-11" fmla="*/ 299977 w 451413"/>
                <a:gd name="connsiteY5-12" fmla="*/ 1180617 h 1180617"/>
                <a:gd name="connsiteX6-13" fmla="*/ 151436 w 451413"/>
                <a:gd name="connsiteY6-14" fmla="*/ 1180617 h 1180617"/>
                <a:gd name="connsiteX7-15" fmla="*/ 0 w 451413"/>
                <a:gd name="connsiteY7-16" fmla="*/ 1029181 h 1180617"/>
                <a:gd name="connsiteX8-17" fmla="*/ 0 w 451413"/>
                <a:gd name="connsiteY8-18" fmla="*/ 151436 h 1180617"/>
                <a:gd name="connsiteX0-19" fmla="*/ 0 w 451413"/>
                <a:gd name="connsiteY0-20" fmla="*/ 151436 h 1185697"/>
                <a:gd name="connsiteX1-21" fmla="*/ 151436 w 451413"/>
                <a:gd name="connsiteY1-22" fmla="*/ 0 h 1185697"/>
                <a:gd name="connsiteX2-23" fmla="*/ 213617 w 451413"/>
                <a:gd name="connsiteY2-24" fmla="*/ 2540 h 1185697"/>
                <a:gd name="connsiteX3-25" fmla="*/ 451413 w 451413"/>
                <a:gd name="connsiteY3-26" fmla="*/ 151436 h 1185697"/>
                <a:gd name="connsiteX4-27" fmla="*/ 451413 w 451413"/>
                <a:gd name="connsiteY4-28" fmla="*/ 1029181 h 1185697"/>
                <a:gd name="connsiteX5-29" fmla="*/ 218697 w 451413"/>
                <a:gd name="connsiteY5-30" fmla="*/ 1185697 h 1185697"/>
                <a:gd name="connsiteX6-31" fmla="*/ 151436 w 451413"/>
                <a:gd name="connsiteY6-32" fmla="*/ 1180617 h 1185697"/>
                <a:gd name="connsiteX7-33" fmla="*/ 0 w 451413"/>
                <a:gd name="connsiteY7-34" fmla="*/ 1029181 h 1185697"/>
                <a:gd name="connsiteX8-35" fmla="*/ 0 w 451413"/>
                <a:gd name="connsiteY8-36" fmla="*/ 151436 h 1185697"/>
                <a:gd name="connsiteX0-37" fmla="*/ 0 w 451413"/>
                <a:gd name="connsiteY0-38" fmla="*/ 151436 h 1185697"/>
                <a:gd name="connsiteX1-39" fmla="*/ 151436 w 451413"/>
                <a:gd name="connsiteY1-40" fmla="*/ 0 h 1185697"/>
                <a:gd name="connsiteX2-41" fmla="*/ 213617 w 451413"/>
                <a:gd name="connsiteY2-42" fmla="*/ 2540 h 1185697"/>
                <a:gd name="connsiteX3-43" fmla="*/ 451413 w 451413"/>
                <a:gd name="connsiteY3-44" fmla="*/ 1029181 h 1185697"/>
                <a:gd name="connsiteX4-45" fmla="*/ 218697 w 451413"/>
                <a:gd name="connsiteY4-46" fmla="*/ 1185697 h 1185697"/>
                <a:gd name="connsiteX5-47" fmla="*/ 151436 w 451413"/>
                <a:gd name="connsiteY5-48" fmla="*/ 1180617 h 1185697"/>
                <a:gd name="connsiteX6-49" fmla="*/ 0 w 451413"/>
                <a:gd name="connsiteY6-50" fmla="*/ 1029181 h 1185697"/>
                <a:gd name="connsiteX7-51" fmla="*/ 0 w 451413"/>
                <a:gd name="connsiteY7-52" fmla="*/ 151436 h 1185697"/>
                <a:gd name="connsiteX0-53" fmla="*/ 0 w 224614"/>
                <a:gd name="connsiteY0-54" fmla="*/ 151436 h 1185697"/>
                <a:gd name="connsiteX1-55" fmla="*/ 151436 w 224614"/>
                <a:gd name="connsiteY1-56" fmla="*/ 0 h 1185697"/>
                <a:gd name="connsiteX2-57" fmla="*/ 213617 w 224614"/>
                <a:gd name="connsiteY2-58" fmla="*/ 2540 h 1185697"/>
                <a:gd name="connsiteX3-59" fmla="*/ 218697 w 224614"/>
                <a:gd name="connsiteY3-60" fmla="*/ 1185697 h 1185697"/>
                <a:gd name="connsiteX4-61" fmla="*/ 151436 w 224614"/>
                <a:gd name="connsiteY4-62" fmla="*/ 1180617 h 1185697"/>
                <a:gd name="connsiteX5-63" fmla="*/ 0 w 224614"/>
                <a:gd name="connsiteY5-64" fmla="*/ 1029181 h 1185697"/>
                <a:gd name="connsiteX6-65" fmla="*/ 0 w 224614"/>
                <a:gd name="connsiteY6-66" fmla="*/ 151436 h 1185697"/>
                <a:gd name="connsiteX0-67" fmla="*/ 0 w 228207"/>
                <a:gd name="connsiteY0-68" fmla="*/ 151436 h 1185697"/>
                <a:gd name="connsiteX1-69" fmla="*/ 151436 w 228207"/>
                <a:gd name="connsiteY1-70" fmla="*/ 0 h 1185697"/>
                <a:gd name="connsiteX2-71" fmla="*/ 221237 w 228207"/>
                <a:gd name="connsiteY2-72" fmla="*/ 2540 h 1185697"/>
                <a:gd name="connsiteX3-73" fmla="*/ 218697 w 228207"/>
                <a:gd name="connsiteY3-74" fmla="*/ 1185697 h 1185697"/>
                <a:gd name="connsiteX4-75" fmla="*/ 151436 w 228207"/>
                <a:gd name="connsiteY4-76" fmla="*/ 1180617 h 1185697"/>
                <a:gd name="connsiteX5-77" fmla="*/ 0 w 228207"/>
                <a:gd name="connsiteY5-78" fmla="*/ 1029181 h 1185697"/>
                <a:gd name="connsiteX6-79" fmla="*/ 0 w 228207"/>
                <a:gd name="connsiteY6-80" fmla="*/ 151436 h 1185697"/>
                <a:gd name="connsiteX0-81" fmla="*/ 0 w 224379"/>
                <a:gd name="connsiteY0-82" fmla="*/ 151436 h 1185697"/>
                <a:gd name="connsiteX1-83" fmla="*/ 151436 w 224379"/>
                <a:gd name="connsiteY1-84" fmla="*/ 0 h 1185697"/>
                <a:gd name="connsiteX2-85" fmla="*/ 221237 w 224379"/>
                <a:gd name="connsiteY2-86" fmla="*/ 2540 h 1185697"/>
                <a:gd name="connsiteX3-87" fmla="*/ 218697 w 224379"/>
                <a:gd name="connsiteY3-88" fmla="*/ 1185697 h 1185697"/>
                <a:gd name="connsiteX4-89" fmla="*/ 151436 w 224379"/>
                <a:gd name="connsiteY4-90" fmla="*/ 1180617 h 1185697"/>
                <a:gd name="connsiteX5-91" fmla="*/ 0 w 224379"/>
                <a:gd name="connsiteY5-92" fmla="*/ 1029181 h 1185697"/>
                <a:gd name="connsiteX6-93" fmla="*/ 0 w 224379"/>
                <a:gd name="connsiteY6-94" fmla="*/ 151436 h 1185697"/>
                <a:gd name="connsiteX0-95" fmla="*/ 0 w 224379"/>
                <a:gd name="connsiteY0-96" fmla="*/ 151436 h 1185697"/>
                <a:gd name="connsiteX1-97" fmla="*/ 151436 w 224379"/>
                <a:gd name="connsiteY1-98" fmla="*/ 0 h 1185697"/>
                <a:gd name="connsiteX2-99" fmla="*/ 221237 w 224379"/>
                <a:gd name="connsiteY2-100" fmla="*/ 2540 h 1185697"/>
                <a:gd name="connsiteX3-101" fmla="*/ 218697 w 224379"/>
                <a:gd name="connsiteY3-102" fmla="*/ 1185697 h 1185697"/>
                <a:gd name="connsiteX4-103" fmla="*/ 151436 w 224379"/>
                <a:gd name="connsiteY4-104" fmla="*/ 1180617 h 1185697"/>
                <a:gd name="connsiteX5-105" fmla="*/ 0 w 224379"/>
                <a:gd name="connsiteY5-106" fmla="*/ 1029181 h 1185697"/>
                <a:gd name="connsiteX6-107" fmla="*/ 0 w 224379"/>
                <a:gd name="connsiteY6-108" fmla="*/ 151436 h 1185697"/>
                <a:gd name="connsiteX0-109" fmla="*/ 0 w 221438"/>
                <a:gd name="connsiteY0-110" fmla="*/ 151436 h 1185697"/>
                <a:gd name="connsiteX1-111" fmla="*/ 151436 w 221438"/>
                <a:gd name="connsiteY1-112" fmla="*/ 0 h 1185697"/>
                <a:gd name="connsiteX2-113" fmla="*/ 221237 w 221438"/>
                <a:gd name="connsiteY2-114" fmla="*/ 2540 h 1185697"/>
                <a:gd name="connsiteX3-115" fmla="*/ 218697 w 221438"/>
                <a:gd name="connsiteY3-116" fmla="*/ 1185697 h 1185697"/>
                <a:gd name="connsiteX4-117" fmla="*/ 151436 w 221438"/>
                <a:gd name="connsiteY4-118" fmla="*/ 1180617 h 1185697"/>
                <a:gd name="connsiteX5-119" fmla="*/ 0 w 221438"/>
                <a:gd name="connsiteY5-120" fmla="*/ 1029181 h 1185697"/>
                <a:gd name="connsiteX6-121" fmla="*/ 0 w 221438"/>
                <a:gd name="connsiteY6-122" fmla="*/ 151436 h 1185697"/>
                <a:gd name="connsiteX0-123" fmla="*/ 0 w 221361"/>
                <a:gd name="connsiteY0-124" fmla="*/ 151436 h 1183157"/>
                <a:gd name="connsiteX1-125" fmla="*/ 151436 w 221361"/>
                <a:gd name="connsiteY1-126" fmla="*/ 0 h 1183157"/>
                <a:gd name="connsiteX2-127" fmla="*/ 221237 w 221361"/>
                <a:gd name="connsiteY2-128" fmla="*/ 2540 h 1183157"/>
                <a:gd name="connsiteX3-129" fmla="*/ 216157 w 221361"/>
                <a:gd name="connsiteY3-130" fmla="*/ 1183157 h 1183157"/>
                <a:gd name="connsiteX4-131" fmla="*/ 151436 w 221361"/>
                <a:gd name="connsiteY4-132" fmla="*/ 1180617 h 1183157"/>
                <a:gd name="connsiteX5-133" fmla="*/ 0 w 221361"/>
                <a:gd name="connsiteY5-134" fmla="*/ 1029181 h 1183157"/>
                <a:gd name="connsiteX6-135" fmla="*/ 0 w 221361"/>
                <a:gd name="connsiteY6-136" fmla="*/ 151436 h 1183157"/>
                <a:gd name="connsiteX0-137" fmla="*/ 0 w 226324"/>
                <a:gd name="connsiteY0-138" fmla="*/ 151436 h 1183157"/>
                <a:gd name="connsiteX1-139" fmla="*/ 151436 w 226324"/>
                <a:gd name="connsiteY1-140" fmla="*/ 0 h 1183157"/>
                <a:gd name="connsiteX2-141" fmla="*/ 221237 w 226324"/>
                <a:gd name="connsiteY2-142" fmla="*/ 2540 h 1183157"/>
                <a:gd name="connsiteX3-143" fmla="*/ 226317 w 226324"/>
                <a:gd name="connsiteY3-144" fmla="*/ 1183157 h 1183157"/>
                <a:gd name="connsiteX4-145" fmla="*/ 151436 w 226324"/>
                <a:gd name="connsiteY4-146" fmla="*/ 1180617 h 1183157"/>
                <a:gd name="connsiteX5-147" fmla="*/ 0 w 226324"/>
                <a:gd name="connsiteY5-148" fmla="*/ 1029181 h 1183157"/>
                <a:gd name="connsiteX6-149" fmla="*/ 0 w 226324"/>
                <a:gd name="connsiteY6-150" fmla="*/ 151436 h 1183157"/>
                <a:gd name="connsiteX0-151" fmla="*/ 0 w 226324"/>
                <a:gd name="connsiteY0-152" fmla="*/ 151436 h 1183157"/>
                <a:gd name="connsiteX1-153" fmla="*/ 151436 w 226324"/>
                <a:gd name="connsiteY1-154" fmla="*/ 0 h 1183157"/>
                <a:gd name="connsiteX2-155" fmla="*/ 221237 w 226324"/>
                <a:gd name="connsiteY2-156" fmla="*/ 2540 h 1183157"/>
                <a:gd name="connsiteX3-157" fmla="*/ 226317 w 226324"/>
                <a:gd name="connsiteY3-158" fmla="*/ 1183157 h 1183157"/>
                <a:gd name="connsiteX4-159" fmla="*/ 151436 w 226324"/>
                <a:gd name="connsiteY4-160" fmla="*/ 1180617 h 1183157"/>
                <a:gd name="connsiteX5-161" fmla="*/ 0 w 226324"/>
                <a:gd name="connsiteY5-162" fmla="*/ 1029181 h 1183157"/>
                <a:gd name="connsiteX6-163" fmla="*/ 0 w 226324"/>
                <a:gd name="connsiteY6-164" fmla="*/ 151436 h 1183157"/>
                <a:gd name="connsiteX0-165" fmla="*/ 0 w 226324"/>
                <a:gd name="connsiteY0-166" fmla="*/ 151436 h 1183157"/>
                <a:gd name="connsiteX1-167" fmla="*/ 151436 w 226324"/>
                <a:gd name="connsiteY1-168" fmla="*/ 0 h 1183157"/>
                <a:gd name="connsiteX2-169" fmla="*/ 221237 w 226324"/>
                <a:gd name="connsiteY2-170" fmla="*/ 2540 h 1183157"/>
                <a:gd name="connsiteX3-171" fmla="*/ 226317 w 226324"/>
                <a:gd name="connsiteY3-172" fmla="*/ 1183157 h 1183157"/>
                <a:gd name="connsiteX4-173" fmla="*/ 151436 w 226324"/>
                <a:gd name="connsiteY4-174" fmla="*/ 1180617 h 1183157"/>
                <a:gd name="connsiteX5-175" fmla="*/ 0 w 226324"/>
                <a:gd name="connsiteY5-176" fmla="*/ 1029181 h 1183157"/>
                <a:gd name="connsiteX6-177" fmla="*/ 0 w 226324"/>
                <a:gd name="connsiteY6-178" fmla="*/ 151436 h 1183157"/>
                <a:gd name="connsiteX0-179" fmla="*/ 0 w 228861"/>
                <a:gd name="connsiteY0-180" fmla="*/ 151436 h 1183157"/>
                <a:gd name="connsiteX1-181" fmla="*/ 151436 w 228861"/>
                <a:gd name="connsiteY1-182" fmla="*/ 0 h 1183157"/>
                <a:gd name="connsiteX2-183" fmla="*/ 221237 w 228861"/>
                <a:gd name="connsiteY2-184" fmla="*/ 2540 h 1183157"/>
                <a:gd name="connsiteX3-185" fmla="*/ 228857 w 228861"/>
                <a:gd name="connsiteY3-186" fmla="*/ 1183157 h 1183157"/>
                <a:gd name="connsiteX4-187" fmla="*/ 151436 w 228861"/>
                <a:gd name="connsiteY4-188" fmla="*/ 1180617 h 1183157"/>
                <a:gd name="connsiteX5-189" fmla="*/ 0 w 228861"/>
                <a:gd name="connsiteY5-190" fmla="*/ 1029181 h 1183157"/>
                <a:gd name="connsiteX6-191" fmla="*/ 0 w 228861"/>
                <a:gd name="connsiteY6-192" fmla="*/ 151436 h 1183157"/>
                <a:gd name="connsiteX0-193" fmla="*/ 0 w 228866"/>
                <a:gd name="connsiteY0-194" fmla="*/ 152706 h 1184427"/>
                <a:gd name="connsiteX1-195" fmla="*/ 151436 w 228866"/>
                <a:gd name="connsiteY1-196" fmla="*/ 1270 h 1184427"/>
                <a:gd name="connsiteX2-197" fmla="*/ 225047 w 228866"/>
                <a:gd name="connsiteY2-198" fmla="*/ 0 h 1184427"/>
                <a:gd name="connsiteX3-199" fmla="*/ 228857 w 228866"/>
                <a:gd name="connsiteY3-200" fmla="*/ 1184427 h 1184427"/>
                <a:gd name="connsiteX4-201" fmla="*/ 151436 w 228866"/>
                <a:gd name="connsiteY4-202" fmla="*/ 1181887 h 1184427"/>
                <a:gd name="connsiteX5-203" fmla="*/ 0 w 228866"/>
                <a:gd name="connsiteY5-204" fmla="*/ 1030451 h 1184427"/>
                <a:gd name="connsiteX6-205" fmla="*/ 0 w 228866"/>
                <a:gd name="connsiteY6-206" fmla="*/ 152706 h 1184427"/>
                <a:gd name="connsiteX0-207" fmla="*/ 0 w 228866"/>
                <a:gd name="connsiteY0-208" fmla="*/ 152706 h 1181887"/>
                <a:gd name="connsiteX1-209" fmla="*/ 151436 w 228866"/>
                <a:gd name="connsiteY1-210" fmla="*/ 1270 h 1181887"/>
                <a:gd name="connsiteX2-211" fmla="*/ 225047 w 228866"/>
                <a:gd name="connsiteY2-212" fmla="*/ 0 h 1181887"/>
                <a:gd name="connsiteX3-213" fmla="*/ 228857 w 228866"/>
                <a:gd name="connsiteY3-214" fmla="*/ 1176807 h 1181887"/>
                <a:gd name="connsiteX4-215" fmla="*/ 151436 w 228866"/>
                <a:gd name="connsiteY4-216" fmla="*/ 1181887 h 1181887"/>
                <a:gd name="connsiteX5-217" fmla="*/ 0 w 228866"/>
                <a:gd name="connsiteY5-218" fmla="*/ 1030451 h 1181887"/>
                <a:gd name="connsiteX6-219" fmla="*/ 0 w 228866"/>
                <a:gd name="connsiteY6-220" fmla="*/ 152706 h 1181887"/>
                <a:gd name="connsiteX0-221" fmla="*/ 0 w 228866"/>
                <a:gd name="connsiteY0-222" fmla="*/ 152706 h 1181887"/>
                <a:gd name="connsiteX1-223" fmla="*/ 151436 w 228866"/>
                <a:gd name="connsiteY1-224" fmla="*/ 1270 h 1181887"/>
                <a:gd name="connsiteX2-225" fmla="*/ 225047 w 228866"/>
                <a:gd name="connsiteY2-226" fmla="*/ 0 h 1181887"/>
                <a:gd name="connsiteX3-227" fmla="*/ 228857 w 228866"/>
                <a:gd name="connsiteY3-228" fmla="*/ 1180617 h 1181887"/>
                <a:gd name="connsiteX4-229" fmla="*/ 151436 w 228866"/>
                <a:gd name="connsiteY4-230" fmla="*/ 1181887 h 1181887"/>
                <a:gd name="connsiteX5-231" fmla="*/ 0 w 228866"/>
                <a:gd name="connsiteY5-232" fmla="*/ 1030451 h 1181887"/>
                <a:gd name="connsiteX6-233" fmla="*/ 0 w 228866"/>
                <a:gd name="connsiteY6-234" fmla="*/ 152706 h 11818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28866" h="1181887">
                  <a:moveTo>
                    <a:pt x="0" y="152706"/>
                  </a:moveTo>
                  <a:cubicBezTo>
                    <a:pt x="0" y="69070"/>
                    <a:pt x="67800" y="1270"/>
                    <a:pt x="151436" y="1270"/>
                  </a:cubicBezTo>
                  <a:cubicBezTo>
                    <a:pt x="200950" y="1270"/>
                    <a:pt x="175533" y="0"/>
                    <a:pt x="225047" y="0"/>
                  </a:cubicBezTo>
                  <a:cubicBezTo>
                    <a:pt x="226097" y="197616"/>
                    <a:pt x="229060" y="981731"/>
                    <a:pt x="228857" y="1180617"/>
                  </a:cubicBezTo>
                  <a:lnTo>
                    <a:pt x="151436" y="1181887"/>
                  </a:lnTo>
                  <a:cubicBezTo>
                    <a:pt x="67800" y="1181887"/>
                    <a:pt x="0" y="1114087"/>
                    <a:pt x="0" y="1030451"/>
                  </a:cubicBezTo>
                  <a:lnTo>
                    <a:pt x="0" y="152706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4" name="直接连接符 103"/>
            <p:cNvCxnSpPr/>
            <p:nvPr/>
          </p:nvCxnSpPr>
          <p:spPr>
            <a:xfrm>
              <a:off x="7577561" y="1460923"/>
              <a:ext cx="0" cy="877417"/>
            </a:xfrm>
            <a:prstGeom prst="line">
              <a:avLst/>
            </a:prstGeom>
            <a:ln w="12700" cap="rnd">
              <a:solidFill>
                <a:schemeClr val="bg1"/>
              </a:solidFill>
              <a:prstDash val="dash"/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80890" y="164253"/>
            <a:ext cx="3522473" cy="882331"/>
            <a:chOff x="4174405" y="1460923"/>
            <a:chExt cx="3522473" cy="882331"/>
          </a:xfrm>
        </p:grpSpPr>
        <p:sp>
          <p:nvSpPr>
            <p:cNvPr id="91" name="矩形 90"/>
            <p:cNvSpPr/>
            <p:nvPr/>
          </p:nvSpPr>
          <p:spPr>
            <a:xfrm>
              <a:off x="4386600" y="1465067"/>
              <a:ext cx="3118293" cy="627571"/>
            </a:xfrm>
            <a:prstGeom prst="rect">
              <a:avLst/>
            </a:prstGeom>
            <a:blipFill dpi="0" rotWithShape="0">
              <a:blip r:embed="rId1">
                <a:alphaModFix amt="25000"/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harpenSoften amount="-69000"/>
                        </a14:imgEffect>
                      </a14:imgLayer>
                    </a14:imgProps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圆角矩形 3"/>
            <p:cNvSpPr/>
            <p:nvPr/>
          </p:nvSpPr>
          <p:spPr>
            <a:xfrm>
              <a:off x="4174405" y="1464892"/>
              <a:ext cx="198372" cy="878361"/>
            </a:xfrm>
            <a:custGeom>
              <a:avLst/>
              <a:gdLst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99977 w 451413"/>
                <a:gd name="connsiteY2" fmla="*/ 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-1" fmla="*/ 0 w 451413"/>
                <a:gd name="connsiteY0-2" fmla="*/ 151436 h 1180617"/>
                <a:gd name="connsiteX1-3" fmla="*/ 151436 w 451413"/>
                <a:gd name="connsiteY1-4" fmla="*/ 0 h 1180617"/>
                <a:gd name="connsiteX2-5" fmla="*/ 213617 w 451413"/>
                <a:gd name="connsiteY2-6" fmla="*/ 2540 h 1180617"/>
                <a:gd name="connsiteX3-7" fmla="*/ 451413 w 451413"/>
                <a:gd name="connsiteY3-8" fmla="*/ 151436 h 1180617"/>
                <a:gd name="connsiteX4-9" fmla="*/ 451413 w 451413"/>
                <a:gd name="connsiteY4-10" fmla="*/ 1029181 h 1180617"/>
                <a:gd name="connsiteX5-11" fmla="*/ 299977 w 451413"/>
                <a:gd name="connsiteY5-12" fmla="*/ 1180617 h 1180617"/>
                <a:gd name="connsiteX6-13" fmla="*/ 151436 w 451413"/>
                <a:gd name="connsiteY6-14" fmla="*/ 1180617 h 1180617"/>
                <a:gd name="connsiteX7-15" fmla="*/ 0 w 451413"/>
                <a:gd name="connsiteY7-16" fmla="*/ 1029181 h 1180617"/>
                <a:gd name="connsiteX8-17" fmla="*/ 0 w 451413"/>
                <a:gd name="connsiteY8-18" fmla="*/ 151436 h 1180617"/>
                <a:gd name="connsiteX0-19" fmla="*/ 0 w 451413"/>
                <a:gd name="connsiteY0-20" fmla="*/ 151436 h 1185697"/>
                <a:gd name="connsiteX1-21" fmla="*/ 151436 w 451413"/>
                <a:gd name="connsiteY1-22" fmla="*/ 0 h 1185697"/>
                <a:gd name="connsiteX2-23" fmla="*/ 213617 w 451413"/>
                <a:gd name="connsiteY2-24" fmla="*/ 2540 h 1185697"/>
                <a:gd name="connsiteX3-25" fmla="*/ 451413 w 451413"/>
                <a:gd name="connsiteY3-26" fmla="*/ 151436 h 1185697"/>
                <a:gd name="connsiteX4-27" fmla="*/ 451413 w 451413"/>
                <a:gd name="connsiteY4-28" fmla="*/ 1029181 h 1185697"/>
                <a:gd name="connsiteX5-29" fmla="*/ 218697 w 451413"/>
                <a:gd name="connsiteY5-30" fmla="*/ 1185697 h 1185697"/>
                <a:gd name="connsiteX6-31" fmla="*/ 151436 w 451413"/>
                <a:gd name="connsiteY6-32" fmla="*/ 1180617 h 1185697"/>
                <a:gd name="connsiteX7-33" fmla="*/ 0 w 451413"/>
                <a:gd name="connsiteY7-34" fmla="*/ 1029181 h 1185697"/>
                <a:gd name="connsiteX8-35" fmla="*/ 0 w 451413"/>
                <a:gd name="connsiteY8-36" fmla="*/ 151436 h 1185697"/>
                <a:gd name="connsiteX0-37" fmla="*/ 0 w 451413"/>
                <a:gd name="connsiteY0-38" fmla="*/ 151436 h 1185697"/>
                <a:gd name="connsiteX1-39" fmla="*/ 151436 w 451413"/>
                <a:gd name="connsiteY1-40" fmla="*/ 0 h 1185697"/>
                <a:gd name="connsiteX2-41" fmla="*/ 213617 w 451413"/>
                <a:gd name="connsiteY2-42" fmla="*/ 2540 h 1185697"/>
                <a:gd name="connsiteX3-43" fmla="*/ 451413 w 451413"/>
                <a:gd name="connsiteY3-44" fmla="*/ 1029181 h 1185697"/>
                <a:gd name="connsiteX4-45" fmla="*/ 218697 w 451413"/>
                <a:gd name="connsiteY4-46" fmla="*/ 1185697 h 1185697"/>
                <a:gd name="connsiteX5-47" fmla="*/ 151436 w 451413"/>
                <a:gd name="connsiteY5-48" fmla="*/ 1180617 h 1185697"/>
                <a:gd name="connsiteX6-49" fmla="*/ 0 w 451413"/>
                <a:gd name="connsiteY6-50" fmla="*/ 1029181 h 1185697"/>
                <a:gd name="connsiteX7-51" fmla="*/ 0 w 451413"/>
                <a:gd name="connsiteY7-52" fmla="*/ 151436 h 1185697"/>
                <a:gd name="connsiteX0-53" fmla="*/ 0 w 224614"/>
                <a:gd name="connsiteY0-54" fmla="*/ 151436 h 1185697"/>
                <a:gd name="connsiteX1-55" fmla="*/ 151436 w 224614"/>
                <a:gd name="connsiteY1-56" fmla="*/ 0 h 1185697"/>
                <a:gd name="connsiteX2-57" fmla="*/ 213617 w 224614"/>
                <a:gd name="connsiteY2-58" fmla="*/ 2540 h 1185697"/>
                <a:gd name="connsiteX3-59" fmla="*/ 218697 w 224614"/>
                <a:gd name="connsiteY3-60" fmla="*/ 1185697 h 1185697"/>
                <a:gd name="connsiteX4-61" fmla="*/ 151436 w 224614"/>
                <a:gd name="connsiteY4-62" fmla="*/ 1180617 h 1185697"/>
                <a:gd name="connsiteX5-63" fmla="*/ 0 w 224614"/>
                <a:gd name="connsiteY5-64" fmla="*/ 1029181 h 1185697"/>
                <a:gd name="connsiteX6-65" fmla="*/ 0 w 224614"/>
                <a:gd name="connsiteY6-66" fmla="*/ 151436 h 1185697"/>
                <a:gd name="connsiteX0-67" fmla="*/ 0 w 228207"/>
                <a:gd name="connsiteY0-68" fmla="*/ 151436 h 1185697"/>
                <a:gd name="connsiteX1-69" fmla="*/ 151436 w 228207"/>
                <a:gd name="connsiteY1-70" fmla="*/ 0 h 1185697"/>
                <a:gd name="connsiteX2-71" fmla="*/ 221237 w 228207"/>
                <a:gd name="connsiteY2-72" fmla="*/ 2540 h 1185697"/>
                <a:gd name="connsiteX3-73" fmla="*/ 218697 w 228207"/>
                <a:gd name="connsiteY3-74" fmla="*/ 1185697 h 1185697"/>
                <a:gd name="connsiteX4-75" fmla="*/ 151436 w 228207"/>
                <a:gd name="connsiteY4-76" fmla="*/ 1180617 h 1185697"/>
                <a:gd name="connsiteX5-77" fmla="*/ 0 w 228207"/>
                <a:gd name="connsiteY5-78" fmla="*/ 1029181 h 1185697"/>
                <a:gd name="connsiteX6-79" fmla="*/ 0 w 228207"/>
                <a:gd name="connsiteY6-80" fmla="*/ 151436 h 1185697"/>
                <a:gd name="connsiteX0-81" fmla="*/ 0 w 224379"/>
                <a:gd name="connsiteY0-82" fmla="*/ 151436 h 1185697"/>
                <a:gd name="connsiteX1-83" fmla="*/ 151436 w 224379"/>
                <a:gd name="connsiteY1-84" fmla="*/ 0 h 1185697"/>
                <a:gd name="connsiteX2-85" fmla="*/ 221237 w 224379"/>
                <a:gd name="connsiteY2-86" fmla="*/ 2540 h 1185697"/>
                <a:gd name="connsiteX3-87" fmla="*/ 218697 w 224379"/>
                <a:gd name="connsiteY3-88" fmla="*/ 1185697 h 1185697"/>
                <a:gd name="connsiteX4-89" fmla="*/ 151436 w 224379"/>
                <a:gd name="connsiteY4-90" fmla="*/ 1180617 h 1185697"/>
                <a:gd name="connsiteX5-91" fmla="*/ 0 w 224379"/>
                <a:gd name="connsiteY5-92" fmla="*/ 1029181 h 1185697"/>
                <a:gd name="connsiteX6-93" fmla="*/ 0 w 224379"/>
                <a:gd name="connsiteY6-94" fmla="*/ 151436 h 1185697"/>
                <a:gd name="connsiteX0-95" fmla="*/ 0 w 224379"/>
                <a:gd name="connsiteY0-96" fmla="*/ 151436 h 1185697"/>
                <a:gd name="connsiteX1-97" fmla="*/ 151436 w 224379"/>
                <a:gd name="connsiteY1-98" fmla="*/ 0 h 1185697"/>
                <a:gd name="connsiteX2-99" fmla="*/ 221237 w 224379"/>
                <a:gd name="connsiteY2-100" fmla="*/ 2540 h 1185697"/>
                <a:gd name="connsiteX3-101" fmla="*/ 218697 w 224379"/>
                <a:gd name="connsiteY3-102" fmla="*/ 1185697 h 1185697"/>
                <a:gd name="connsiteX4-103" fmla="*/ 151436 w 224379"/>
                <a:gd name="connsiteY4-104" fmla="*/ 1180617 h 1185697"/>
                <a:gd name="connsiteX5-105" fmla="*/ 0 w 224379"/>
                <a:gd name="connsiteY5-106" fmla="*/ 1029181 h 1185697"/>
                <a:gd name="connsiteX6-107" fmla="*/ 0 w 224379"/>
                <a:gd name="connsiteY6-108" fmla="*/ 151436 h 1185697"/>
                <a:gd name="connsiteX0-109" fmla="*/ 0 w 221438"/>
                <a:gd name="connsiteY0-110" fmla="*/ 151436 h 1185697"/>
                <a:gd name="connsiteX1-111" fmla="*/ 151436 w 221438"/>
                <a:gd name="connsiteY1-112" fmla="*/ 0 h 1185697"/>
                <a:gd name="connsiteX2-113" fmla="*/ 221237 w 221438"/>
                <a:gd name="connsiteY2-114" fmla="*/ 2540 h 1185697"/>
                <a:gd name="connsiteX3-115" fmla="*/ 218697 w 221438"/>
                <a:gd name="connsiteY3-116" fmla="*/ 1185697 h 1185697"/>
                <a:gd name="connsiteX4-117" fmla="*/ 151436 w 221438"/>
                <a:gd name="connsiteY4-118" fmla="*/ 1180617 h 1185697"/>
                <a:gd name="connsiteX5-119" fmla="*/ 0 w 221438"/>
                <a:gd name="connsiteY5-120" fmla="*/ 1029181 h 1185697"/>
                <a:gd name="connsiteX6-121" fmla="*/ 0 w 221438"/>
                <a:gd name="connsiteY6-122" fmla="*/ 151436 h 1185697"/>
                <a:gd name="connsiteX0-123" fmla="*/ 0 w 221361"/>
                <a:gd name="connsiteY0-124" fmla="*/ 151436 h 1183157"/>
                <a:gd name="connsiteX1-125" fmla="*/ 151436 w 221361"/>
                <a:gd name="connsiteY1-126" fmla="*/ 0 h 1183157"/>
                <a:gd name="connsiteX2-127" fmla="*/ 221237 w 221361"/>
                <a:gd name="connsiteY2-128" fmla="*/ 2540 h 1183157"/>
                <a:gd name="connsiteX3-129" fmla="*/ 216157 w 221361"/>
                <a:gd name="connsiteY3-130" fmla="*/ 1183157 h 1183157"/>
                <a:gd name="connsiteX4-131" fmla="*/ 151436 w 221361"/>
                <a:gd name="connsiteY4-132" fmla="*/ 1180617 h 1183157"/>
                <a:gd name="connsiteX5-133" fmla="*/ 0 w 221361"/>
                <a:gd name="connsiteY5-134" fmla="*/ 1029181 h 1183157"/>
                <a:gd name="connsiteX6-135" fmla="*/ 0 w 221361"/>
                <a:gd name="connsiteY6-136" fmla="*/ 151436 h 1183157"/>
                <a:gd name="connsiteX0-137" fmla="*/ 0 w 226324"/>
                <a:gd name="connsiteY0-138" fmla="*/ 151436 h 1183157"/>
                <a:gd name="connsiteX1-139" fmla="*/ 151436 w 226324"/>
                <a:gd name="connsiteY1-140" fmla="*/ 0 h 1183157"/>
                <a:gd name="connsiteX2-141" fmla="*/ 221237 w 226324"/>
                <a:gd name="connsiteY2-142" fmla="*/ 2540 h 1183157"/>
                <a:gd name="connsiteX3-143" fmla="*/ 226317 w 226324"/>
                <a:gd name="connsiteY3-144" fmla="*/ 1183157 h 1183157"/>
                <a:gd name="connsiteX4-145" fmla="*/ 151436 w 226324"/>
                <a:gd name="connsiteY4-146" fmla="*/ 1180617 h 1183157"/>
                <a:gd name="connsiteX5-147" fmla="*/ 0 w 226324"/>
                <a:gd name="connsiteY5-148" fmla="*/ 1029181 h 1183157"/>
                <a:gd name="connsiteX6-149" fmla="*/ 0 w 226324"/>
                <a:gd name="connsiteY6-150" fmla="*/ 151436 h 1183157"/>
                <a:gd name="connsiteX0-151" fmla="*/ 0 w 226324"/>
                <a:gd name="connsiteY0-152" fmla="*/ 151436 h 1183157"/>
                <a:gd name="connsiteX1-153" fmla="*/ 151436 w 226324"/>
                <a:gd name="connsiteY1-154" fmla="*/ 0 h 1183157"/>
                <a:gd name="connsiteX2-155" fmla="*/ 221237 w 226324"/>
                <a:gd name="connsiteY2-156" fmla="*/ 2540 h 1183157"/>
                <a:gd name="connsiteX3-157" fmla="*/ 226317 w 226324"/>
                <a:gd name="connsiteY3-158" fmla="*/ 1183157 h 1183157"/>
                <a:gd name="connsiteX4-159" fmla="*/ 151436 w 226324"/>
                <a:gd name="connsiteY4-160" fmla="*/ 1180617 h 1183157"/>
                <a:gd name="connsiteX5-161" fmla="*/ 0 w 226324"/>
                <a:gd name="connsiteY5-162" fmla="*/ 1029181 h 1183157"/>
                <a:gd name="connsiteX6-163" fmla="*/ 0 w 226324"/>
                <a:gd name="connsiteY6-164" fmla="*/ 151436 h 1183157"/>
                <a:gd name="connsiteX0-165" fmla="*/ 0 w 226324"/>
                <a:gd name="connsiteY0-166" fmla="*/ 151436 h 1183157"/>
                <a:gd name="connsiteX1-167" fmla="*/ 151436 w 226324"/>
                <a:gd name="connsiteY1-168" fmla="*/ 0 h 1183157"/>
                <a:gd name="connsiteX2-169" fmla="*/ 221237 w 226324"/>
                <a:gd name="connsiteY2-170" fmla="*/ 2540 h 1183157"/>
                <a:gd name="connsiteX3-171" fmla="*/ 226317 w 226324"/>
                <a:gd name="connsiteY3-172" fmla="*/ 1183157 h 1183157"/>
                <a:gd name="connsiteX4-173" fmla="*/ 151436 w 226324"/>
                <a:gd name="connsiteY4-174" fmla="*/ 1180617 h 1183157"/>
                <a:gd name="connsiteX5-175" fmla="*/ 0 w 226324"/>
                <a:gd name="connsiteY5-176" fmla="*/ 1029181 h 1183157"/>
                <a:gd name="connsiteX6-177" fmla="*/ 0 w 226324"/>
                <a:gd name="connsiteY6-178" fmla="*/ 151436 h 1183157"/>
                <a:gd name="connsiteX0-179" fmla="*/ 0 w 228861"/>
                <a:gd name="connsiteY0-180" fmla="*/ 151436 h 1183157"/>
                <a:gd name="connsiteX1-181" fmla="*/ 151436 w 228861"/>
                <a:gd name="connsiteY1-182" fmla="*/ 0 h 1183157"/>
                <a:gd name="connsiteX2-183" fmla="*/ 221237 w 228861"/>
                <a:gd name="connsiteY2-184" fmla="*/ 2540 h 1183157"/>
                <a:gd name="connsiteX3-185" fmla="*/ 228857 w 228861"/>
                <a:gd name="connsiteY3-186" fmla="*/ 1183157 h 1183157"/>
                <a:gd name="connsiteX4-187" fmla="*/ 151436 w 228861"/>
                <a:gd name="connsiteY4-188" fmla="*/ 1180617 h 1183157"/>
                <a:gd name="connsiteX5-189" fmla="*/ 0 w 228861"/>
                <a:gd name="connsiteY5-190" fmla="*/ 1029181 h 1183157"/>
                <a:gd name="connsiteX6-191" fmla="*/ 0 w 228861"/>
                <a:gd name="connsiteY6-192" fmla="*/ 151436 h 1183157"/>
                <a:gd name="connsiteX0-193" fmla="*/ 0 w 228866"/>
                <a:gd name="connsiteY0-194" fmla="*/ 152706 h 1184427"/>
                <a:gd name="connsiteX1-195" fmla="*/ 151436 w 228866"/>
                <a:gd name="connsiteY1-196" fmla="*/ 1270 h 1184427"/>
                <a:gd name="connsiteX2-197" fmla="*/ 225047 w 228866"/>
                <a:gd name="connsiteY2-198" fmla="*/ 0 h 1184427"/>
                <a:gd name="connsiteX3-199" fmla="*/ 228857 w 228866"/>
                <a:gd name="connsiteY3-200" fmla="*/ 1184427 h 1184427"/>
                <a:gd name="connsiteX4-201" fmla="*/ 151436 w 228866"/>
                <a:gd name="connsiteY4-202" fmla="*/ 1181887 h 1184427"/>
                <a:gd name="connsiteX5-203" fmla="*/ 0 w 228866"/>
                <a:gd name="connsiteY5-204" fmla="*/ 1030451 h 1184427"/>
                <a:gd name="connsiteX6-205" fmla="*/ 0 w 228866"/>
                <a:gd name="connsiteY6-206" fmla="*/ 152706 h 1184427"/>
                <a:gd name="connsiteX0-207" fmla="*/ 0 w 228866"/>
                <a:gd name="connsiteY0-208" fmla="*/ 152706 h 1181887"/>
                <a:gd name="connsiteX1-209" fmla="*/ 151436 w 228866"/>
                <a:gd name="connsiteY1-210" fmla="*/ 1270 h 1181887"/>
                <a:gd name="connsiteX2-211" fmla="*/ 225047 w 228866"/>
                <a:gd name="connsiteY2-212" fmla="*/ 0 h 1181887"/>
                <a:gd name="connsiteX3-213" fmla="*/ 228857 w 228866"/>
                <a:gd name="connsiteY3-214" fmla="*/ 1176807 h 1181887"/>
                <a:gd name="connsiteX4-215" fmla="*/ 151436 w 228866"/>
                <a:gd name="connsiteY4-216" fmla="*/ 1181887 h 1181887"/>
                <a:gd name="connsiteX5-217" fmla="*/ 0 w 228866"/>
                <a:gd name="connsiteY5-218" fmla="*/ 1030451 h 1181887"/>
                <a:gd name="connsiteX6-219" fmla="*/ 0 w 228866"/>
                <a:gd name="connsiteY6-220" fmla="*/ 152706 h 1181887"/>
                <a:gd name="connsiteX0-221" fmla="*/ 0 w 228866"/>
                <a:gd name="connsiteY0-222" fmla="*/ 152706 h 1181887"/>
                <a:gd name="connsiteX1-223" fmla="*/ 151436 w 228866"/>
                <a:gd name="connsiteY1-224" fmla="*/ 1270 h 1181887"/>
                <a:gd name="connsiteX2-225" fmla="*/ 225047 w 228866"/>
                <a:gd name="connsiteY2-226" fmla="*/ 0 h 1181887"/>
                <a:gd name="connsiteX3-227" fmla="*/ 228857 w 228866"/>
                <a:gd name="connsiteY3-228" fmla="*/ 1180617 h 1181887"/>
                <a:gd name="connsiteX4-229" fmla="*/ 151436 w 228866"/>
                <a:gd name="connsiteY4-230" fmla="*/ 1181887 h 1181887"/>
                <a:gd name="connsiteX5-231" fmla="*/ 0 w 228866"/>
                <a:gd name="connsiteY5-232" fmla="*/ 1030451 h 1181887"/>
                <a:gd name="connsiteX6-233" fmla="*/ 0 w 228866"/>
                <a:gd name="connsiteY6-234" fmla="*/ 152706 h 11818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28866" h="1181887">
                  <a:moveTo>
                    <a:pt x="0" y="152706"/>
                  </a:moveTo>
                  <a:cubicBezTo>
                    <a:pt x="0" y="69070"/>
                    <a:pt x="67800" y="1270"/>
                    <a:pt x="151436" y="1270"/>
                  </a:cubicBezTo>
                  <a:cubicBezTo>
                    <a:pt x="200950" y="1270"/>
                    <a:pt x="175533" y="0"/>
                    <a:pt x="225047" y="0"/>
                  </a:cubicBezTo>
                  <a:cubicBezTo>
                    <a:pt x="226097" y="197616"/>
                    <a:pt x="229060" y="981731"/>
                    <a:pt x="228857" y="1180617"/>
                  </a:cubicBezTo>
                  <a:lnTo>
                    <a:pt x="151436" y="1181887"/>
                  </a:lnTo>
                  <a:cubicBezTo>
                    <a:pt x="67800" y="1181887"/>
                    <a:pt x="0" y="1114087"/>
                    <a:pt x="0" y="1030451"/>
                  </a:cubicBezTo>
                  <a:lnTo>
                    <a:pt x="0" y="152706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4" name="直接连接符 93"/>
            <p:cNvCxnSpPr/>
            <p:nvPr/>
          </p:nvCxnSpPr>
          <p:spPr>
            <a:xfrm>
              <a:off x="4386600" y="1467415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/>
            <p:cNvSpPr txBox="1"/>
            <p:nvPr/>
          </p:nvSpPr>
          <p:spPr>
            <a:xfrm>
              <a:off x="4823677" y="1502522"/>
              <a:ext cx="26212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客户特征分析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0" name="直接连接符 99"/>
            <p:cNvCxnSpPr>
              <a:stCxn id="93" idx="1"/>
              <a:endCxn id="93" idx="4"/>
            </p:cNvCxnSpPr>
            <p:nvPr/>
          </p:nvCxnSpPr>
          <p:spPr>
            <a:xfrm>
              <a:off x="4305664" y="1465836"/>
              <a:ext cx="0" cy="877417"/>
            </a:xfrm>
            <a:prstGeom prst="line">
              <a:avLst/>
            </a:prstGeom>
            <a:ln w="12700" cap="rnd">
              <a:solidFill>
                <a:schemeClr val="bg1"/>
              </a:solidFill>
              <a:prstDash val="dash"/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4395667" y="2104680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4375932" y="2343253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圆角矩形 3"/>
            <p:cNvSpPr/>
            <p:nvPr/>
          </p:nvSpPr>
          <p:spPr>
            <a:xfrm flipH="1">
              <a:off x="7517757" y="1464892"/>
              <a:ext cx="179121" cy="878361"/>
            </a:xfrm>
            <a:custGeom>
              <a:avLst/>
              <a:gdLst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99977 w 451413"/>
                <a:gd name="connsiteY2" fmla="*/ 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-1" fmla="*/ 0 w 451413"/>
                <a:gd name="connsiteY0-2" fmla="*/ 151436 h 1180617"/>
                <a:gd name="connsiteX1-3" fmla="*/ 151436 w 451413"/>
                <a:gd name="connsiteY1-4" fmla="*/ 0 h 1180617"/>
                <a:gd name="connsiteX2-5" fmla="*/ 213617 w 451413"/>
                <a:gd name="connsiteY2-6" fmla="*/ 2540 h 1180617"/>
                <a:gd name="connsiteX3-7" fmla="*/ 451413 w 451413"/>
                <a:gd name="connsiteY3-8" fmla="*/ 151436 h 1180617"/>
                <a:gd name="connsiteX4-9" fmla="*/ 451413 w 451413"/>
                <a:gd name="connsiteY4-10" fmla="*/ 1029181 h 1180617"/>
                <a:gd name="connsiteX5-11" fmla="*/ 299977 w 451413"/>
                <a:gd name="connsiteY5-12" fmla="*/ 1180617 h 1180617"/>
                <a:gd name="connsiteX6-13" fmla="*/ 151436 w 451413"/>
                <a:gd name="connsiteY6-14" fmla="*/ 1180617 h 1180617"/>
                <a:gd name="connsiteX7-15" fmla="*/ 0 w 451413"/>
                <a:gd name="connsiteY7-16" fmla="*/ 1029181 h 1180617"/>
                <a:gd name="connsiteX8-17" fmla="*/ 0 w 451413"/>
                <a:gd name="connsiteY8-18" fmla="*/ 151436 h 1180617"/>
                <a:gd name="connsiteX0-19" fmla="*/ 0 w 451413"/>
                <a:gd name="connsiteY0-20" fmla="*/ 151436 h 1185697"/>
                <a:gd name="connsiteX1-21" fmla="*/ 151436 w 451413"/>
                <a:gd name="connsiteY1-22" fmla="*/ 0 h 1185697"/>
                <a:gd name="connsiteX2-23" fmla="*/ 213617 w 451413"/>
                <a:gd name="connsiteY2-24" fmla="*/ 2540 h 1185697"/>
                <a:gd name="connsiteX3-25" fmla="*/ 451413 w 451413"/>
                <a:gd name="connsiteY3-26" fmla="*/ 151436 h 1185697"/>
                <a:gd name="connsiteX4-27" fmla="*/ 451413 w 451413"/>
                <a:gd name="connsiteY4-28" fmla="*/ 1029181 h 1185697"/>
                <a:gd name="connsiteX5-29" fmla="*/ 218697 w 451413"/>
                <a:gd name="connsiteY5-30" fmla="*/ 1185697 h 1185697"/>
                <a:gd name="connsiteX6-31" fmla="*/ 151436 w 451413"/>
                <a:gd name="connsiteY6-32" fmla="*/ 1180617 h 1185697"/>
                <a:gd name="connsiteX7-33" fmla="*/ 0 w 451413"/>
                <a:gd name="connsiteY7-34" fmla="*/ 1029181 h 1185697"/>
                <a:gd name="connsiteX8-35" fmla="*/ 0 w 451413"/>
                <a:gd name="connsiteY8-36" fmla="*/ 151436 h 1185697"/>
                <a:gd name="connsiteX0-37" fmla="*/ 0 w 451413"/>
                <a:gd name="connsiteY0-38" fmla="*/ 151436 h 1185697"/>
                <a:gd name="connsiteX1-39" fmla="*/ 151436 w 451413"/>
                <a:gd name="connsiteY1-40" fmla="*/ 0 h 1185697"/>
                <a:gd name="connsiteX2-41" fmla="*/ 213617 w 451413"/>
                <a:gd name="connsiteY2-42" fmla="*/ 2540 h 1185697"/>
                <a:gd name="connsiteX3-43" fmla="*/ 451413 w 451413"/>
                <a:gd name="connsiteY3-44" fmla="*/ 1029181 h 1185697"/>
                <a:gd name="connsiteX4-45" fmla="*/ 218697 w 451413"/>
                <a:gd name="connsiteY4-46" fmla="*/ 1185697 h 1185697"/>
                <a:gd name="connsiteX5-47" fmla="*/ 151436 w 451413"/>
                <a:gd name="connsiteY5-48" fmla="*/ 1180617 h 1185697"/>
                <a:gd name="connsiteX6-49" fmla="*/ 0 w 451413"/>
                <a:gd name="connsiteY6-50" fmla="*/ 1029181 h 1185697"/>
                <a:gd name="connsiteX7-51" fmla="*/ 0 w 451413"/>
                <a:gd name="connsiteY7-52" fmla="*/ 151436 h 1185697"/>
                <a:gd name="connsiteX0-53" fmla="*/ 0 w 224614"/>
                <a:gd name="connsiteY0-54" fmla="*/ 151436 h 1185697"/>
                <a:gd name="connsiteX1-55" fmla="*/ 151436 w 224614"/>
                <a:gd name="connsiteY1-56" fmla="*/ 0 h 1185697"/>
                <a:gd name="connsiteX2-57" fmla="*/ 213617 w 224614"/>
                <a:gd name="connsiteY2-58" fmla="*/ 2540 h 1185697"/>
                <a:gd name="connsiteX3-59" fmla="*/ 218697 w 224614"/>
                <a:gd name="connsiteY3-60" fmla="*/ 1185697 h 1185697"/>
                <a:gd name="connsiteX4-61" fmla="*/ 151436 w 224614"/>
                <a:gd name="connsiteY4-62" fmla="*/ 1180617 h 1185697"/>
                <a:gd name="connsiteX5-63" fmla="*/ 0 w 224614"/>
                <a:gd name="connsiteY5-64" fmla="*/ 1029181 h 1185697"/>
                <a:gd name="connsiteX6-65" fmla="*/ 0 w 224614"/>
                <a:gd name="connsiteY6-66" fmla="*/ 151436 h 1185697"/>
                <a:gd name="connsiteX0-67" fmla="*/ 0 w 228207"/>
                <a:gd name="connsiteY0-68" fmla="*/ 151436 h 1185697"/>
                <a:gd name="connsiteX1-69" fmla="*/ 151436 w 228207"/>
                <a:gd name="connsiteY1-70" fmla="*/ 0 h 1185697"/>
                <a:gd name="connsiteX2-71" fmla="*/ 221237 w 228207"/>
                <a:gd name="connsiteY2-72" fmla="*/ 2540 h 1185697"/>
                <a:gd name="connsiteX3-73" fmla="*/ 218697 w 228207"/>
                <a:gd name="connsiteY3-74" fmla="*/ 1185697 h 1185697"/>
                <a:gd name="connsiteX4-75" fmla="*/ 151436 w 228207"/>
                <a:gd name="connsiteY4-76" fmla="*/ 1180617 h 1185697"/>
                <a:gd name="connsiteX5-77" fmla="*/ 0 w 228207"/>
                <a:gd name="connsiteY5-78" fmla="*/ 1029181 h 1185697"/>
                <a:gd name="connsiteX6-79" fmla="*/ 0 w 228207"/>
                <a:gd name="connsiteY6-80" fmla="*/ 151436 h 1185697"/>
                <a:gd name="connsiteX0-81" fmla="*/ 0 w 224379"/>
                <a:gd name="connsiteY0-82" fmla="*/ 151436 h 1185697"/>
                <a:gd name="connsiteX1-83" fmla="*/ 151436 w 224379"/>
                <a:gd name="connsiteY1-84" fmla="*/ 0 h 1185697"/>
                <a:gd name="connsiteX2-85" fmla="*/ 221237 w 224379"/>
                <a:gd name="connsiteY2-86" fmla="*/ 2540 h 1185697"/>
                <a:gd name="connsiteX3-87" fmla="*/ 218697 w 224379"/>
                <a:gd name="connsiteY3-88" fmla="*/ 1185697 h 1185697"/>
                <a:gd name="connsiteX4-89" fmla="*/ 151436 w 224379"/>
                <a:gd name="connsiteY4-90" fmla="*/ 1180617 h 1185697"/>
                <a:gd name="connsiteX5-91" fmla="*/ 0 w 224379"/>
                <a:gd name="connsiteY5-92" fmla="*/ 1029181 h 1185697"/>
                <a:gd name="connsiteX6-93" fmla="*/ 0 w 224379"/>
                <a:gd name="connsiteY6-94" fmla="*/ 151436 h 1185697"/>
                <a:gd name="connsiteX0-95" fmla="*/ 0 w 224379"/>
                <a:gd name="connsiteY0-96" fmla="*/ 151436 h 1185697"/>
                <a:gd name="connsiteX1-97" fmla="*/ 151436 w 224379"/>
                <a:gd name="connsiteY1-98" fmla="*/ 0 h 1185697"/>
                <a:gd name="connsiteX2-99" fmla="*/ 221237 w 224379"/>
                <a:gd name="connsiteY2-100" fmla="*/ 2540 h 1185697"/>
                <a:gd name="connsiteX3-101" fmla="*/ 218697 w 224379"/>
                <a:gd name="connsiteY3-102" fmla="*/ 1185697 h 1185697"/>
                <a:gd name="connsiteX4-103" fmla="*/ 151436 w 224379"/>
                <a:gd name="connsiteY4-104" fmla="*/ 1180617 h 1185697"/>
                <a:gd name="connsiteX5-105" fmla="*/ 0 w 224379"/>
                <a:gd name="connsiteY5-106" fmla="*/ 1029181 h 1185697"/>
                <a:gd name="connsiteX6-107" fmla="*/ 0 w 224379"/>
                <a:gd name="connsiteY6-108" fmla="*/ 151436 h 1185697"/>
                <a:gd name="connsiteX0-109" fmla="*/ 0 w 221438"/>
                <a:gd name="connsiteY0-110" fmla="*/ 151436 h 1185697"/>
                <a:gd name="connsiteX1-111" fmla="*/ 151436 w 221438"/>
                <a:gd name="connsiteY1-112" fmla="*/ 0 h 1185697"/>
                <a:gd name="connsiteX2-113" fmla="*/ 221237 w 221438"/>
                <a:gd name="connsiteY2-114" fmla="*/ 2540 h 1185697"/>
                <a:gd name="connsiteX3-115" fmla="*/ 218697 w 221438"/>
                <a:gd name="connsiteY3-116" fmla="*/ 1185697 h 1185697"/>
                <a:gd name="connsiteX4-117" fmla="*/ 151436 w 221438"/>
                <a:gd name="connsiteY4-118" fmla="*/ 1180617 h 1185697"/>
                <a:gd name="connsiteX5-119" fmla="*/ 0 w 221438"/>
                <a:gd name="connsiteY5-120" fmla="*/ 1029181 h 1185697"/>
                <a:gd name="connsiteX6-121" fmla="*/ 0 w 221438"/>
                <a:gd name="connsiteY6-122" fmla="*/ 151436 h 1185697"/>
                <a:gd name="connsiteX0-123" fmla="*/ 0 w 221361"/>
                <a:gd name="connsiteY0-124" fmla="*/ 151436 h 1183157"/>
                <a:gd name="connsiteX1-125" fmla="*/ 151436 w 221361"/>
                <a:gd name="connsiteY1-126" fmla="*/ 0 h 1183157"/>
                <a:gd name="connsiteX2-127" fmla="*/ 221237 w 221361"/>
                <a:gd name="connsiteY2-128" fmla="*/ 2540 h 1183157"/>
                <a:gd name="connsiteX3-129" fmla="*/ 216157 w 221361"/>
                <a:gd name="connsiteY3-130" fmla="*/ 1183157 h 1183157"/>
                <a:gd name="connsiteX4-131" fmla="*/ 151436 w 221361"/>
                <a:gd name="connsiteY4-132" fmla="*/ 1180617 h 1183157"/>
                <a:gd name="connsiteX5-133" fmla="*/ 0 w 221361"/>
                <a:gd name="connsiteY5-134" fmla="*/ 1029181 h 1183157"/>
                <a:gd name="connsiteX6-135" fmla="*/ 0 w 221361"/>
                <a:gd name="connsiteY6-136" fmla="*/ 151436 h 1183157"/>
                <a:gd name="connsiteX0-137" fmla="*/ 0 w 226324"/>
                <a:gd name="connsiteY0-138" fmla="*/ 151436 h 1183157"/>
                <a:gd name="connsiteX1-139" fmla="*/ 151436 w 226324"/>
                <a:gd name="connsiteY1-140" fmla="*/ 0 h 1183157"/>
                <a:gd name="connsiteX2-141" fmla="*/ 221237 w 226324"/>
                <a:gd name="connsiteY2-142" fmla="*/ 2540 h 1183157"/>
                <a:gd name="connsiteX3-143" fmla="*/ 226317 w 226324"/>
                <a:gd name="connsiteY3-144" fmla="*/ 1183157 h 1183157"/>
                <a:gd name="connsiteX4-145" fmla="*/ 151436 w 226324"/>
                <a:gd name="connsiteY4-146" fmla="*/ 1180617 h 1183157"/>
                <a:gd name="connsiteX5-147" fmla="*/ 0 w 226324"/>
                <a:gd name="connsiteY5-148" fmla="*/ 1029181 h 1183157"/>
                <a:gd name="connsiteX6-149" fmla="*/ 0 w 226324"/>
                <a:gd name="connsiteY6-150" fmla="*/ 151436 h 1183157"/>
                <a:gd name="connsiteX0-151" fmla="*/ 0 w 226324"/>
                <a:gd name="connsiteY0-152" fmla="*/ 151436 h 1183157"/>
                <a:gd name="connsiteX1-153" fmla="*/ 151436 w 226324"/>
                <a:gd name="connsiteY1-154" fmla="*/ 0 h 1183157"/>
                <a:gd name="connsiteX2-155" fmla="*/ 221237 w 226324"/>
                <a:gd name="connsiteY2-156" fmla="*/ 2540 h 1183157"/>
                <a:gd name="connsiteX3-157" fmla="*/ 226317 w 226324"/>
                <a:gd name="connsiteY3-158" fmla="*/ 1183157 h 1183157"/>
                <a:gd name="connsiteX4-159" fmla="*/ 151436 w 226324"/>
                <a:gd name="connsiteY4-160" fmla="*/ 1180617 h 1183157"/>
                <a:gd name="connsiteX5-161" fmla="*/ 0 w 226324"/>
                <a:gd name="connsiteY5-162" fmla="*/ 1029181 h 1183157"/>
                <a:gd name="connsiteX6-163" fmla="*/ 0 w 226324"/>
                <a:gd name="connsiteY6-164" fmla="*/ 151436 h 1183157"/>
                <a:gd name="connsiteX0-165" fmla="*/ 0 w 226324"/>
                <a:gd name="connsiteY0-166" fmla="*/ 151436 h 1183157"/>
                <a:gd name="connsiteX1-167" fmla="*/ 151436 w 226324"/>
                <a:gd name="connsiteY1-168" fmla="*/ 0 h 1183157"/>
                <a:gd name="connsiteX2-169" fmla="*/ 221237 w 226324"/>
                <a:gd name="connsiteY2-170" fmla="*/ 2540 h 1183157"/>
                <a:gd name="connsiteX3-171" fmla="*/ 226317 w 226324"/>
                <a:gd name="connsiteY3-172" fmla="*/ 1183157 h 1183157"/>
                <a:gd name="connsiteX4-173" fmla="*/ 151436 w 226324"/>
                <a:gd name="connsiteY4-174" fmla="*/ 1180617 h 1183157"/>
                <a:gd name="connsiteX5-175" fmla="*/ 0 w 226324"/>
                <a:gd name="connsiteY5-176" fmla="*/ 1029181 h 1183157"/>
                <a:gd name="connsiteX6-177" fmla="*/ 0 w 226324"/>
                <a:gd name="connsiteY6-178" fmla="*/ 151436 h 1183157"/>
                <a:gd name="connsiteX0-179" fmla="*/ 0 w 228861"/>
                <a:gd name="connsiteY0-180" fmla="*/ 151436 h 1183157"/>
                <a:gd name="connsiteX1-181" fmla="*/ 151436 w 228861"/>
                <a:gd name="connsiteY1-182" fmla="*/ 0 h 1183157"/>
                <a:gd name="connsiteX2-183" fmla="*/ 221237 w 228861"/>
                <a:gd name="connsiteY2-184" fmla="*/ 2540 h 1183157"/>
                <a:gd name="connsiteX3-185" fmla="*/ 228857 w 228861"/>
                <a:gd name="connsiteY3-186" fmla="*/ 1183157 h 1183157"/>
                <a:gd name="connsiteX4-187" fmla="*/ 151436 w 228861"/>
                <a:gd name="connsiteY4-188" fmla="*/ 1180617 h 1183157"/>
                <a:gd name="connsiteX5-189" fmla="*/ 0 w 228861"/>
                <a:gd name="connsiteY5-190" fmla="*/ 1029181 h 1183157"/>
                <a:gd name="connsiteX6-191" fmla="*/ 0 w 228861"/>
                <a:gd name="connsiteY6-192" fmla="*/ 151436 h 1183157"/>
                <a:gd name="connsiteX0-193" fmla="*/ 0 w 228866"/>
                <a:gd name="connsiteY0-194" fmla="*/ 152706 h 1184427"/>
                <a:gd name="connsiteX1-195" fmla="*/ 151436 w 228866"/>
                <a:gd name="connsiteY1-196" fmla="*/ 1270 h 1184427"/>
                <a:gd name="connsiteX2-197" fmla="*/ 225047 w 228866"/>
                <a:gd name="connsiteY2-198" fmla="*/ 0 h 1184427"/>
                <a:gd name="connsiteX3-199" fmla="*/ 228857 w 228866"/>
                <a:gd name="connsiteY3-200" fmla="*/ 1184427 h 1184427"/>
                <a:gd name="connsiteX4-201" fmla="*/ 151436 w 228866"/>
                <a:gd name="connsiteY4-202" fmla="*/ 1181887 h 1184427"/>
                <a:gd name="connsiteX5-203" fmla="*/ 0 w 228866"/>
                <a:gd name="connsiteY5-204" fmla="*/ 1030451 h 1184427"/>
                <a:gd name="connsiteX6-205" fmla="*/ 0 w 228866"/>
                <a:gd name="connsiteY6-206" fmla="*/ 152706 h 1184427"/>
                <a:gd name="connsiteX0-207" fmla="*/ 0 w 228866"/>
                <a:gd name="connsiteY0-208" fmla="*/ 152706 h 1181887"/>
                <a:gd name="connsiteX1-209" fmla="*/ 151436 w 228866"/>
                <a:gd name="connsiteY1-210" fmla="*/ 1270 h 1181887"/>
                <a:gd name="connsiteX2-211" fmla="*/ 225047 w 228866"/>
                <a:gd name="connsiteY2-212" fmla="*/ 0 h 1181887"/>
                <a:gd name="connsiteX3-213" fmla="*/ 228857 w 228866"/>
                <a:gd name="connsiteY3-214" fmla="*/ 1176807 h 1181887"/>
                <a:gd name="connsiteX4-215" fmla="*/ 151436 w 228866"/>
                <a:gd name="connsiteY4-216" fmla="*/ 1181887 h 1181887"/>
                <a:gd name="connsiteX5-217" fmla="*/ 0 w 228866"/>
                <a:gd name="connsiteY5-218" fmla="*/ 1030451 h 1181887"/>
                <a:gd name="connsiteX6-219" fmla="*/ 0 w 228866"/>
                <a:gd name="connsiteY6-220" fmla="*/ 152706 h 1181887"/>
                <a:gd name="connsiteX0-221" fmla="*/ 0 w 228866"/>
                <a:gd name="connsiteY0-222" fmla="*/ 152706 h 1181887"/>
                <a:gd name="connsiteX1-223" fmla="*/ 151436 w 228866"/>
                <a:gd name="connsiteY1-224" fmla="*/ 1270 h 1181887"/>
                <a:gd name="connsiteX2-225" fmla="*/ 225047 w 228866"/>
                <a:gd name="connsiteY2-226" fmla="*/ 0 h 1181887"/>
                <a:gd name="connsiteX3-227" fmla="*/ 228857 w 228866"/>
                <a:gd name="connsiteY3-228" fmla="*/ 1180617 h 1181887"/>
                <a:gd name="connsiteX4-229" fmla="*/ 151436 w 228866"/>
                <a:gd name="connsiteY4-230" fmla="*/ 1181887 h 1181887"/>
                <a:gd name="connsiteX5-231" fmla="*/ 0 w 228866"/>
                <a:gd name="connsiteY5-232" fmla="*/ 1030451 h 1181887"/>
                <a:gd name="connsiteX6-233" fmla="*/ 0 w 228866"/>
                <a:gd name="connsiteY6-234" fmla="*/ 152706 h 11818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28866" h="1181887">
                  <a:moveTo>
                    <a:pt x="0" y="152706"/>
                  </a:moveTo>
                  <a:cubicBezTo>
                    <a:pt x="0" y="69070"/>
                    <a:pt x="67800" y="1270"/>
                    <a:pt x="151436" y="1270"/>
                  </a:cubicBezTo>
                  <a:cubicBezTo>
                    <a:pt x="200950" y="1270"/>
                    <a:pt x="175533" y="0"/>
                    <a:pt x="225047" y="0"/>
                  </a:cubicBezTo>
                  <a:cubicBezTo>
                    <a:pt x="226097" y="197616"/>
                    <a:pt x="229060" y="981731"/>
                    <a:pt x="228857" y="1180617"/>
                  </a:cubicBezTo>
                  <a:lnTo>
                    <a:pt x="151436" y="1181887"/>
                  </a:lnTo>
                  <a:cubicBezTo>
                    <a:pt x="67800" y="1181887"/>
                    <a:pt x="0" y="1114087"/>
                    <a:pt x="0" y="1030451"/>
                  </a:cubicBezTo>
                  <a:lnTo>
                    <a:pt x="0" y="152706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4" name="直接连接符 103"/>
            <p:cNvCxnSpPr/>
            <p:nvPr/>
          </p:nvCxnSpPr>
          <p:spPr>
            <a:xfrm>
              <a:off x="7577561" y="1460923"/>
              <a:ext cx="0" cy="877417"/>
            </a:xfrm>
            <a:prstGeom prst="line">
              <a:avLst/>
            </a:prstGeom>
            <a:ln w="12700" cap="rnd">
              <a:solidFill>
                <a:schemeClr val="bg1"/>
              </a:solidFill>
              <a:prstDash val="dash"/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180975" y="1336675"/>
            <a:ext cx="6874510" cy="5708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分析正常客户和无价值客户年平均登陆次数差异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下载 (6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495" y="2266315"/>
            <a:ext cx="7065010" cy="43808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80890" y="164253"/>
            <a:ext cx="3522473" cy="882331"/>
            <a:chOff x="4174405" y="1460923"/>
            <a:chExt cx="3522473" cy="882331"/>
          </a:xfrm>
        </p:grpSpPr>
        <p:sp>
          <p:nvSpPr>
            <p:cNvPr id="91" name="矩形 90"/>
            <p:cNvSpPr/>
            <p:nvPr/>
          </p:nvSpPr>
          <p:spPr>
            <a:xfrm>
              <a:off x="4386600" y="1465067"/>
              <a:ext cx="3118293" cy="627571"/>
            </a:xfrm>
            <a:prstGeom prst="rect">
              <a:avLst/>
            </a:prstGeom>
            <a:blipFill dpi="0" rotWithShape="0">
              <a:blip r:embed="rId1">
                <a:alphaModFix amt="25000"/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harpenSoften amount="-69000"/>
                        </a14:imgEffect>
                      </a14:imgLayer>
                    </a14:imgProps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圆角矩形 3"/>
            <p:cNvSpPr/>
            <p:nvPr/>
          </p:nvSpPr>
          <p:spPr>
            <a:xfrm>
              <a:off x="4174405" y="1464892"/>
              <a:ext cx="198372" cy="878361"/>
            </a:xfrm>
            <a:custGeom>
              <a:avLst/>
              <a:gdLst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99977 w 451413"/>
                <a:gd name="connsiteY2" fmla="*/ 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-1" fmla="*/ 0 w 451413"/>
                <a:gd name="connsiteY0-2" fmla="*/ 151436 h 1180617"/>
                <a:gd name="connsiteX1-3" fmla="*/ 151436 w 451413"/>
                <a:gd name="connsiteY1-4" fmla="*/ 0 h 1180617"/>
                <a:gd name="connsiteX2-5" fmla="*/ 213617 w 451413"/>
                <a:gd name="connsiteY2-6" fmla="*/ 2540 h 1180617"/>
                <a:gd name="connsiteX3-7" fmla="*/ 451413 w 451413"/>
                <a:gd name="connsiteY3-8" fmla="*/ 151436 h 1180617"/>
                <a:gd name="connsiteX4-9" fmla="*/ 451413 w 451413"/>
                <a:gd name="connsiteY4-10" fmla="*/ 1029181 h 1180617"/>
                <a:gd name="connsiteX5-11" fmla="*/ 299977 w 451413"/>
                <a:gd name="connsiteY5-12" fmla="*/ 1180617 h 1180617"/>
                <a:gd name="connsiteX6-13" fmla="*/ 151436 w 451413"/>
                <a:gd name="connsiteY6-14" fmla="*/ 1180617 h 1180617"/>
                <a:gd name="connsiteX7-15" fmla="*/ 0 w 451413"/>
                <a:gd name="connsiteY7-16" fmla="*/ 1029181 h 1180617"/>
                <a:gd name="connsiteX8-17" fmla="*/ 0 w 451413"/>
                <a:gd name="connsiteY8-18" fmla="*/ 151436 h 1180617"/>
                <a:gd name="connsiteX0-19" fmla="*/ 0 w 451413"/>
                <a:gd name="connsiteY0-20" fmla="*/ 151436 h 1185697"/>
                <a:gd name="connsiteX1-21" fmla="*/ 151436 w 451413"/>
                <a:gd name="connsiteY1-22" fmla="*/ 0 h 1185697"/>
                <a:gd name="connsiteX2-23" fmla="*/ 213617 w 451413"/>
                <a:gd name="connsiteY2-24" fmla="*/ 2540 h 1185697"/>
                <a:gd name="connsiteX3-25" fmla="*/ 451413 w 451413"/>
                <a:gd name="connsiteY3-26" fmla="*/ 151436 h 1185697"/>
                <a:gd name="connsiteX4-27" fmla="*/ 451413 w 451413"/>
                <a:gd name="connsiteY4-28" fmla="*/ 1029181 h 1185697"/>
                <a:gd name="connsiteX5-29" fmla="*/ 218697 w 451413"/>
                <a:gd name="connsiteY5-30" fmla="*/ 1185697 h 1185697"/>
                <a:gd name="connsiteX6-31" fmla="*/ 151436 w 451413"/>
                <a:gd name="connsiteY6-32" fmla="*/ 1180617 h 1185697"/>
                <a:gd name="connsiteX7-33" fmla="*/ 0 w 451413"/>
                <a:gd name="connsiteY7-34" fmla="*/ 1029181 h 1185697"/>
                <a:gd name="connsiteX8-35" fmla="*/ 0 w 451413"/>
                <a:gd name="connsiteY8-36" fmla="*/ 151436 h 1185697"/>
                <a:gd name="connsiteX0-37" fmla="*/ 0 w 451413"/>
                <a:gd name="connsiteY0-38" fmla="*/ 151436 h 1185697"/>
                <a:gd name="connsiteX1-39" fmla="*/ 151436 w 451413"/>
                <a:gd name="connsiteY1-40" fmla="*/ 0 h 1185697"/>
                <a:gd name="connsiteX2-41" fmla="*/ 213617 w 451413"/>
                <a:gd name="connsiteY2-42" fmla="*/ 2540 h 1185697"/>
                <a:gd name="connsiteX3-43" fmla="*/ 451413 w 451413"/>
                <a:gd name="connsiteY3-44" fmla="*/ 1029181 h 1185697"/>
                <a:gd name="connsiteX4-45" fmla="*/ 218697 w 451413"/>
                <a:gd name="connsiteY4-46" fmla="*/ 1185697 h 1185697"/>
                <a:gd name="connsiteX5-47" fmla="*/ 151436 w 451413"/>
                <a:gd name="connsiteY5-48" fmla="*/ 1180617 h 1185697"/>
                <a:gd name="connsiteX6-49" fmla="*/ 0 w 451413"/>
                <a:gd name="connsiteY6-50" fmla="*/ 1029181 h 1185697"/>
                <a:gd name="connsiteX7-51" fmla="*/ 0 w 451413"/>
                <a:gd name="connsiteY7-52" fmla="*/ 151436 h 1185697"/>
                <a:gd name="connsiteX0-53" fmla="*/ 0 w 224614"/>
                <a:gd name="connsiteY0-54" fmla="*/ 151436 h 1185697"/>
                <a:gd name="connsiteX1-55" fmla="*/ 151436 w 224614"/>
                <a:gd name="connsiteY1-56" fmla="*/ 0 h 1185697"/>
                <a:gd name="connsiteX2-57" fmla="*/ 213617 w 224614"/>
                <a:gd name="connsiteY2-58" fmla="*/ 2540 h 1185697"/>
                <a:gd name="connsiteX3-59" fmla="*/ 218697 w 224614"/>
                <a:gd name="connsiteY3-60" fmla="*/ 1185697 h 1185697"/>
                <a:gd name="connsiteX4-61" fmla="*/ 151436 w 224614"/>
                <a:gd name="connsiteY4-62" fmla="*/ 1180617 h 1185697"/>
                <a:gd name="connsiteX5-63" fmla="*/ 0 w 224614"/>
                <a:gd name="connsiteY5-64" fmla="*/ 1029181 h 1185697"/>
                <a:gd name="connsiteX6-65" fmla="*/ 0 w 224614"/>
                <a:gd name="connsiteY6-66" fmla="*/ 151436 h 1185697"/>
                <a:gd name="connsiteX0-67" fmla="*/ 0 w 228207"/>
                <a:gd name="connsiteY0-68" fmla="*/ 151436 h 1185697"/>
                <a:gd name="connsiteX1-69" fmla="*/ 151436 w 228207"/>
                <a:gd name="connsiteY1-70" fmla="*/ 0 h 1185697"/>
                <a:gd name="connsiteX2-71" fmla="*/ 221237 w 228207"/>
                <a:gd name="connsiteY2-72" fmla="*/ 2540 h 1185697"/>
                <a:gd name="connsiteX3-73" fmla="*/ 218697 w 228207"/>
                <a:gd name="connsiteY3-74" fmla="*/ 1185697 h 1185697"/>
                <a:gd name="connsiteX4-75" fmla="*/ 151436 w 228207"/>
                <a:gd name="connsiteY4-76" fmla="*/ 1180617 h 1185697"/>
                <a:gd name="connsiteX5-77" fmla="*/ 0 w 228207"/>
                <a:gd name="connsiteY5-78" fmla="*/ 1029181 h 1185697"/>
                <a:gd name="connsiteX6-79" fmla="*/ 0 w 228207"/>
                <a:gd name="connsiteY6-80" fmla="*/ 151436 h 1185697"/>
                <a:gd name="connsiteX0-81" fmla="*/ 0 w 224379"/>
                <a:gd name="connsiteY0-82" fmla="*/ 151436 h 1185697"/>
                <a:gd name="connsiteX1-83" fmla="*/ 151436 w 224379"/>
                <a:gd name="connsiteY1-84" fmla="*/ 0 h 1185697"/>
                <a:gd name="connsiteX2-85" fmla="*/ 221237 w 224379"/>
                <a:gd name="connsiteY2-86" fmla="*/ 2540 h 1185697"/>
                <a:gd name="connsiteX3-87" fmla="*/ 218697 w 224379"/>
                <a:gd name="connsiteY3-88" fmla="*/ 1185697 h 1185697"/>
                <a:gd name="connsiteX4-89" fmla="*/ 151436 w 224379"/>
                <a:gd name="connsiteY4-90" fmla="*/ 1180617 h 1185697"/>
                <a:gd name="connsiteX5-91" fmla="*/ 0 w 224379"/>
                <a:gd name="connsiteY5-92" fmla="*/ 1029181 h 1185697"/>
                <a:gd name="connsiteX6-93" fmla="*/ 0 w 224379"/>
                <a:gd name="connsiteY6-94" fmla="*/ 151436 h 1185697"/>
                <a:gd name="connsiteX0-95" fmla="*/ 0 w 224379"/>
                <a:gd name="connsiteY0-96" fmla="*/ 151436 h 1185697"/>
                <a:gd name="connsiteX1-97" fmla="*/ 151436 w 224379"/>
                <a:gd name="connsiteY1-98" fmla="*/ 0 h 1185697"/>
                <a:gd name="connsiteX2-99" fmla="*/ 221237 w 224379"/>
                <a:gd name="connsiteY2-100" fmla="*/ 2540 h 1185697"/>
                <a:gd name="connsiteX3-101" fmla="*/ 218697 w 224379"/>
                <a:gd name="connsiteY3-102" fmla="*/ 1185697 h 1185697"/>
                <a:gd name="connsiteX4-103" fmla="*/ 151436 w 224379"/>
                <a:gd name="connsiteY4-104" fmla="*/ 1180617 h 1185697"/>
                <a:gd name="connsiteX5-105" fmla="*/ 0 w 224379"/>
                <a:gd name="connsiteY5-106" fmla="*/ 1029181 h 1185697"/>
                <a:gd name="connsiteX6-107" fmla="*/ 0 w 224379"/>
                <a:gd name="connsiteY6-108" fmla="*/ 151436 h 1185697"/>
                <a:gd name="connsiteX0-109" fmla="*/ 0 w 221438"/>
                <a:gd name="connsiteY0-110" fmla="*/ 151436 h 1185697"/>
                <a:gd name="connsiteX1-111" fmla="*/ 151436 w 221438"/>
                <a:gd name="connsiteY1-112" fmla="*/ 0 h 1185697"/>
                <a:gd name="connsiteX2-113" fmla="*/ 221237 w 221438"/>
                <a:gd name="connsiteY2-114" fmla="*/ 2540 h 1185697"/>
                <a:gd name="connsiteX3-115" fmla="*/ 218697 w 221438"/>
                <a:gd name="connsiteY3-116" fmla="*/ 1185697 h 1185697"/>
                <a:gd name="connsiteX4-117" fmla="*/ 151436 w 221438"/>
                <a:gd name="connsiteY4-118" fmla="*/ 1180617 h 1185697"/>
                <a:gd name="connsiteX5-119" fmla="*/ 0 w 221438"/>
                <a:gd name="connsiteY5-120" fmla="*/ 1029181 h 1185697"/>
                <a:gd name="connsiteX6-121" fmla="*/ 0 w 221438"/>
                <a:gd name="connsiteY6-122" fmla="*/ 151436 h 1185697"/>
                <a:gd name="connsiteX0-123" fmla="*/ 0 w 221361"/>
                <a:gd name="connsiteY0-124" fmla="*/ 151436 h 1183157"/>
                <a:gd name="connsiteX1-125" fmla="*/ 151436 w 221361"/>
                <a:gd name="connsiteY1-126" fmla="*/ 0 h 1183157"/>
                <a:gd name="connsiteX2-127" fmla="*/ 221237 w 221361"/>
                <a:gd name="connsiteY2-128" fmla="*/ 2540 h 1183157"/>
                <a:gd name="connsiteX3-129" fmla="*/ 216157 w 221361"/>
                <a:gd name="connsiteY3-130" fmla="*/ 1183157 h 1183157"/>
                <a:gd name="connsiteX4-131" fmla="*/ 151436 w 221361"/>
                <a:gd name="connsiteY4-132" fmla="*/ 1180617 h 1183157"/>
                <a:gd name="connsiteX5-133" fmla="*/ 0 w 221361"/>
                <a:gd name="connsiteY5-134" fmla="*/ 1029181 h 1183157"/>
                <a:gd name="connsiteX6-135" fmla="*/ 0 w 221361"/>
                <a:gd name="connsiteY6-136" fmla="*/ 151436 h 1183157"/>
                <a:gd name="connsiteX0-137" fmla="*/ 0 w 226324"/>
                <a:gd name="connsiteY0-138" fmla="*/ 151436 h 1183157"/>
                <a:gd name="connsiteX1-139" fmla="*/ 151436 w 226324"/>
                <a:gd name="connsiteY1-140" fmla="*/ 0 h 1183157"/>
                <a:gd name="connsiteX2-141" fmla="*/ 221237 w 226324"/>
                <a:gd name="connsiteY2-142" fmla="*/ 2540 h 1183157"/>
                <a:gd name="connsiteX3-143" fmla="*/ 226317 w 226324"/>
                <a:gd name="connsiteY3-144" fmla="*/ 1183157 h 1183157"/>
                <a:gd name="connsiteX4-145" fmla="*/ 151436 w 226324"/>
                <a:gd name="connsiteY4-146" fmla="*/ 1180617 h 1183157"/>
                <a:gd name="connsiteX5-147" fmla="*/ 0 w 226324"/>
                <a:gd name="connsiteY5-148" fmla="*/ 1029181 h 1183157"/>
                <a:gd name="connsiteX6-149" fmla="*/ 0 w 226324"/>
                <a:gd name="connsiteY6-150" fmla="*/ 151436 h 1183157"/>
                <a:gd name="connsiteX0-151" fmla="*/ 0 w 226324"/>
                <a:gd name="connsiteY0-152" fmla="*/ 151436 h 1183157"/>
                <a:gd name="connsiteX1-153" fmla="*/ 151436 w 226324"/>
                <a:gd name="connsiteY1-154" fmla="*/ 0 h 1183157"/>
                <a:gd name="connsiteX2-155" fmla="*/ 221237 w 226324"/>
                <a:gd name="connsiteY2-156" fmla="*/ 2540 h 1183157"/>
                <a:gd name="connsiteX3-157" fmla="*/ 226317 w 226324"/>
                <a:gd name="connsiteY3-158" fmla="*/ 1183157 h 1183157"/>
                <a:gd name="connsiteX4-159" fmla="*/ 151436 w 226324"/>
                <a:gd name="connsiteY4-160" fmla="*/ 1180617 h 1183157"/>
                <a:gd name="connsiteX5-161" fmla="*/ 0 w 226324"/>
                <a:gd name="connsiteY5-162" fmla="*/ 1029181 h 1183157"/>
                <a:gd name="connsiteX6-163" fmla="*/ 0 w 226324"/>
                <a:gd name="connsiteY6-164" fmla="*/ 151436 h 1183157"/>
                <a:gd name="connsiteX0-165" fmla="*/ 0 w 226324"/>
                <a:gd name="connsiteY0-166" fmla="*/ 151436 h 1183157"/>
                <a:gd name="connsiteX1-167" fmla="*/ 151436 w 226324"/>
                <a:gd name="connsiteY1-168" fmla="*/ 0 h 1183157"/>
                <a:gd name="connsiteX2-169" fmla="*/ 221237 w 226324"/>
                <a:gd name="connsiteY2-170" fmla="*/ 2540 h 1183157"/>
                <a:gd name="connsiteX3-171" fmla="*/ 226317 w 226324"/>
                <a:gd name="connsiteY3-172" fmla="*/ 1183157 h 1183157"/>
                <a:gd name="connsiteX4-173" fmla="*/ 151436 w 226324"/>
                <a:gd name="connsiteY4-174" fmla="*/ 1180617 h 1183157"/>
                <a:gd name="connsiteX5-175" fmla="*/ 0 w 226324"/>
                <a:gd name="connsiteY5-176" fmla="*/ 1029181 h 1183157"/>
                <a:gd name="connsiteX6-177" fmla="*/ 0 w 226324"/>
                <a:gd name="connsiteY6-178" fmla="*/ 151436 h 1183157"/>
                <a:gd name="connsiteX0-179" fmla="*/ 0 w 228861"/>
                <a:gd name="connsiteY0-180" fmla="*/ 151436 h 1183157"/>
                <a:gd name="connsiteX1-181" fmla="*/ 151436 w 228861"/>
                <a:gd name="connsiteY1-182" fmla="*/ 0 h 1183157"/>
                <a:gd name="connsiteX2-183" fmla="*/ 221237 w 228861"/>
                <a:gd name="connsiteY2-184" fmla="*/ 2540 h 1183157"/>
                <a:gd name="connsiteX3-185" fmla="*/ 228857 w 228861"/>
                <a:gd name="connsiteY3-186" fmla="*/ 1183157 h 1183157"/>
                <a:gd name="connsiteX4-187" fmla="*/ 151436 w 228861"/>
                <a:gd name="connsiteY4-188" fmla="*/ 1180617 h 1183157"/>
                <a:gd name="connsiteX5-189" fmla="*/ 0 w 228861"/>
                <a:gd name="connsiteY5-190" fmla="*/ 1029181 h 1183157"/>
                <a:gd name="connsiteX6-191" fmla="*/ 0 w 228861"/>
                <a:gd name="connsiteY6-192" fmla="*/ 151436 h 1183157"/>
                <a:gd name="connsiteX0-193" fmla="*/ 0 w 228866"/>
                <a:gd name="connsiteY0-194" fmla="*/ 152706 h 1184427"/>
                <a:gd name="connsiteX1-195" fmla="*/ 151436 w 228866"/>
                <a:gd name="connsiteY1-196" fmla="*/ 1270 h 1184427"/>
                <a:gd name="connsiteX2-197" fmla="*/ 225047 w 228866"/>
                <a:gd name="connsiteY2-198" fmla="*/ 0 h 1184427"/>
                <a:gd name="connsiteX3-199" fmla="*/ 228857 w 228866"/>
                <a:gd name="connsiteY3-200" fmla="*/ 1184427 h 1184427"/>
                <a:gd name="connsiteX4-201" fmla="*/ 151436 w 228866"/>
                <a:gd name="connsiteY4-202" fmla="*/ 1181887 h 1184427"/>
                <a:gd name="connsiteX5-203" fmla="*/ 0 w 228866"/>
                <a:gd name="connsiteY5-204" fmla="*/ 1030451 h 1184427"/>
                <a:gd name="connsiteX6-205" fmla="*/ 0 w 228866"/>
                <a:gd name="connsiteY6-206" fmla="*/ 152706 h 1184427"/>
                <a:gd name="connsiteX0-207" fmla="*/ 0 w 228866"/>
                <a:gd name="connsiteY0-208" fmla="*/ 152706 h 1181887"/>
                <a:gd name="connsiteX1-209" fmla="*/ 151436 w 228866"/>
                <a:gd name="connsiteY1-210" fmla="*/ 1270 h 1181887"/>
                <a:gd name="connsiteX2-211" fmla="*/ 225047 w 228866"/>
                <a:gd name="connsiteY2-212" fmla="*/ 0 h 1181887"/>
                <a:gd name="connsiteX3-213" fmla="*/ 228857 w 228866"/>
                <a:gd name="connsiteY3-214" fmla="*/ 1176807 h 1181887"/>
                <a:gd name="connsiteX4-215" fmla="*/ 151436 w 228866"/>
                <a:gd name="connsiteY4-216" fmla="*/ 1181887 h 1181887"/>
                <a:gd name="connsiteX5-217" fmla="*/ 0 w 228866"/>
                <a:gd name="connsiteY5-218" fmla="*/ 1030451 h 1181887"/>
                <a:gd name="connsiteX6-219" fmla="*/ 0 w 228866"/>
                <a:gd name="connsiteY6-220" fmla="*/ 152706 h 1181887"/>
                <a:gd name="connsiteX0-221" fmla="*/ 0 w 228866"/>
                <a:gd name="connsiteY0-222" fmla="*/ 152706 h 1181887"/>
                <a:gd name="connsiteX1-223" fmla="*/ 151436 w 228866"/>
                <a:gd name="connsiteY1-224" fmla="*/ 1270 h 1181887"/>
                <a:gd name="connsiteX2-225" fmla="*/ 225047 w 228866"/>
                <a:gd name="connsiteY2-226" fmla="*/ 0 h 1181887"/>
                <a:gd name="connsiteX3-227" fmla="*/ 228857 w 228866"/>
                <a:gd name="connsiteY3-228" fmla="*/ 1180617 h 1181887"/>
                <a:gd name="connsiteX4-229" fmla="*/ 151436 w 228866"/>
                <a:gd name="connsiteY4-230" fmla="*/ 1181887 h 1181887"/>
                <a:gd name="connsiteX5-231" fmla="*/ 0 w 228866"/>
                <a:gd name="connsiteY5-232" fmla="*/ 1030451 h 1181887"/>
                <a:gd name="connsiteX6-233" fmla="*/ 0 w 228866"/>
                <a:gd name="connsiteY6-234" fmla="*/ 152706 h 11818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28866" h="1181887">
                  <a:moveTo>
                    <a:pt x="0" y="152706"/>
                  </a:moveTo>
                  <a:cubicBezTo>
                    <a:pt x="0" y="69070"/>
                    <a:pt x="67800" y="1270"/>
                    <a:pt x="151436" y="1270"/>
                  </a:cubicBezTo>
                  <a:cubicBezTo>
                    <a:pt x="200950" y="1270"/>
                    <a:pt x="175533" y="0"/>
                    <a:pt x="225047" y="0"/>
                  </a:cubicBezTo>
                  <a:cubicBezTo>
                    <a:pt x="226097" y="197616"/>
                    <a:pt x="229060" y="981731"/>
                    <a:pt x="228857" y="1180617"/>
                  </a:cubicBezTo>
                  <a:lnTo>
                    <a:pt x="151436" y="1181887"/>
                  </a:lnTo>
                  <a:cubicBezTo>
                    <a:pt x="67800" y="1181887"/>
                    <a:pt x="0" y="1114087"/>
                    <a:pt x="0" y="1030451"/>
                  </a:cubicBezTo>
                  <a:lnTo>
                    <a:pt x="0" y="152706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4" name="直接连接符 93"/>
            <p:cNvCxnSpPr/>
            <p:nvPr/>
          </p:nvCxnSpPr>
          <p:spPr>
            <a:xfrm>
              <a:off x="4386600" y="1467415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/>
            <p:cNvSpPr txBox="1"/>
            <p:nvPr/>
          </p:nvSpPr>
          <p:spPr>
            <a:xfrm>
              <a:off x="4823677" y="1502522"/>
              <a:ext cx="26212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客户特征分析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0" name="直接连接符 99"/>
            <p:cNvCxnSpPr>
              <a:stCxn id="93" idx="1"/>
              <a:endCxn id="93" idx="4"/>
            </p:cNvCxnSpPr>
            <p:nvPr/>
          </p:nvCxnSpPr>
          <p:spPr>
            <a:xfrm>
              <a:off x="4305664" y="1465836"/>
              <a:ext cx="0" cy="877417"/>
            </a:xfrm>
            <a:prstGeom prst="line">
              <a:avLst/>
            </a:prstGeom>
            <a:ln w="12700" cap="rnd">
              <a:solidFill>
                <a:schemeClr val="bg1"/>
              </a:solidFill>
              <a:prstDash val="dash"/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4395667" y="2104680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4375932" y="2343253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圆角矩形 3"/>
            <p:cNvSpPr/>
            <p:nvPr/>
          </p:nvSpPr>
          <p:spPr>
            <a:xfrm flipH="1">
              <a:off x="7517757" y="1464892"/>
              <a:ext cx="179121" cy="878361"/>
            </a:xfrm>
            <a:custGeom>
              <a:avLst/>
              <a:gdLst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99977 w 451413"/>
                <a:gd name="connsiteY2" fmla="*/ 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-1" fmla="*/ 0 w 451413"/>
                <a:gd name="connsiteY0-2" fmla="*/ 151436 h 1180617"/>
                <a:gd name="connsiteX1-3" fmla="*/ 151436 w 451413"/>
                <a:gd name="connsiteY1-4" fmla="*/ 0 h 1180617"/>
                <a:gd name="connsiteX2-5" fmla="*/ 213617 w 451413"/>
                <a:gd name="connsiteY2-6" fmla="*/ 2540 h 1180617"/>
                <a:gd name="connsiteX3-7" fmla="*/ 451413 w 451413"/>
                <a:gd name="connsiteY3-8" fmla="*/ 151436 h 1180617"/>
                <a:gd name="connsiteX4-9" fmla="*/ 451413 w 451413"/>
                <a:gd name="connsiteY4-10" fmla="*/ 1029181 h 1180617"/>
                <a:gd name="connsiteX5-11" fmla="*/ 299977 w 451413"/>
                <a:gd name="connsiteY5-12" fmla="*/ 1180617 h 1180617"/>
                <a:gd name="connsiteX6-13" fmla="*/ 151436 w 451413"/>
                <a:gd name="connsiteY6-14" fmla="*/ 1180617 h 1180617"/>
                <a:gd name="connsiteX7-15" fmla="*/ 0 w 451413"/>
                <a:gd name="connsiteY7-16" fmla="*/ 1029181 h 1180617"/>
                <a:gd name="connsiteX8-17" fmla="*/ 0 w 451413"/>
                <a:gd name="connsiteY8-18" fmla="*/ 151436 h 1180617"/>
                <a:gd name="connsiteX0-19" fmla="*/ 0 w 451413"/>
                <a:gd name="connsiteY0-20" fmla="*/ 151436 h 1185697"/>
                <a:gd name="connsiteX1-21" fmla="*/ 151436 w 451413"/>
                <a:gd name="connsiteY1-22" fmla="*/ 0 h 1185697"/>
                <a:gd name="connsiteX2-23" fmla="*/ 213617 w 451413"/>
                <a:gd name="connsiteY2-24" fmla="*/ 2540 h 1185697"/>
                <a:gd name="connsiteX3-25" fmla="*/ 451413 w 451413"/>
                <a:gd name="connsiteY3-26" fmla="*/ 151436 h 1185697"/>
                <a:gd name="connsiteX4-27" fmla="*/ 451413 w 451413"/>
                <a:gd name="connsiteY4-28" fmla="*/ 1029181 h 1185697"/>
                <a:gd name="connsiteX5-29" fmla="*/ 218697 w 451413"/>
                <a:gd name="connsiteY5-30" fmla="*/ 1185697 h 1185697"/>
                <a:gd name="connsiteX6-31" fmla="*/ 151436 w 451413"/>
                <a:gd name="connsiteY6-32" fmla="*/ 1180617 h 1185697"/>
                <a:gd name="connsiteX7-33" fmla="*/ 0 w 451413"/>
                <a:gd name="connsiteY7-34" fmla="*/ 1029181 h 1185697"/>
                <a:gd name="connsiteX8-35" fmla="*/ 0 w 451413"/>
                <a:gd name="connsiteY8-36" fmla="*/ 151436 h 1185697"/>
                <a:gd name="connsiteX0-37" fmla="*/ 0 w 451413"/>
                <a:gd name="connsiteY0-38" fmla="*/ 151436 h 1185697"/>
                <a:gd name="connsiteX1-39" fmla="*/ 151436 w 451413"/>
                <a:gd name="connsiteY1-40" fmla="*/ 0 h 1185697"/>
                <a:gd name="connsiteX2-41" fmla="*/ 213617 w 451413"/>
                <a:gd name="connsiteY2-42" fmla="*/ 2540 h 1185697"/>
                <a:gd name="connsiteX3-43" fmla="*/ 451413 w 451413"/>
                <a:gd name="connsiteY3-44" fmla="*/ 1029181 h 1185697"/>
                <a:gd name="connsiteX4-45" fmla="*/ 218697 w 451413"/>
                <a:gd name="connsiteY4-46" fmla="*/ 1185697 h 1185697"/>
                <a:gd name="connsiteX5-47" fmla="*/ 151436 w 451413"/>
                <a:gd name="connsiteY5-48" fmla="*/ 1180617 h 1185697"/>
                <a:gd name="connsiteX6-49" fmla="*/ 0 w 451413"/>
                <a:gd name="connsiteY6-50" fmla="*/ 1029181 h 1185697"/>
                <a:gd name="connsiteX7-51" fmla="*/ 0 w 451413"/>
                <a:gd name="connsiteY7-52" fmla="*/ 151436 h 1185697"/>
                <a:gd name="connsiteX0-53" fmla="*/ 0 w 224614"/>
                <a:gd name="connsiteY0-54" fmla="*/ 151436 h 1185697"/>
                <a:gd name="connsiteX1-55" fmla="*/ 151436 w 224614"/>
                <a:gd name="connsiteY1-56" fmla="*/ 0 h 1185697"/>
                <a:gd name="connsiteX2-57" fmla="*/ 213617 w 224614"/>
                <a:gd name="connsiteY2-58" fmla="*/ 2540 h 1185697"/>
                <a:gd name="connsiteX3-59" fmla="*/ 218697 w 224614"/>
                <a:gd name="connsiteY3-60" fmla="*/ 1185697 h 1185697"/>
                <a:gd name="connsiteX4-61" fmla="*/ 151436 w 224614"/>
                <a:gd name="connsiteY4-62" fmla="*/ 1180617 h 1185697"/>
                <a:gd name="connsiteX5-63" fmla="*/ 0 w 224614"/>
                <a:gd name="connsiteY5-64" fmla="*/ 1029181 h 1185697"/>
                <a:gd name="connsiteX6-65" fmla="*/ 0 w 224614"/>
                <a:gd name="connsiteY6-66" fmla="*/ 151436 h 1185697"/>
                <a:gd name="connsiteX0-67" fmla="*/ 0 w 228207"/>
                <a:gd name="connsiteY0-68" fmla="*/ 151436 h 1185697"/>
                <a:gd name="connsiteX1-69" fmla="*/ 151436 w 228207"/>
                <a:gd name="connsiteY1-70" fmla="*/ 0 h 1185697"/>
                <a:gd name="connsiteX2-71" fmla="*/ 221237 w 228207"/>
                <a:gd name="connsiteY2-72" fmla="*/ 2540 h 1185697"/>
                <a:gd name="connsiteX3-73" fmla="*/ 218697 w 228207"/>
                <a:gd name="connsiteY3-74" fmla="*/ 1185697 h 1185697"/>
                <a:gd name="connsiteX4-75" fmla="*/ 151436 w 228207"/>
                <a:gd name="connsiteY4-76" fmla="*/ 1180617 h 1185697"/>
                <a:gd name="connsiteX5-77" fmla="*/ 0 w 228207"/>
                <a:gd name="connsiteY5-78" fmla="*/ 1029181 h 1185697"/>
                <a:gd name="connsiteX6-79" fmla="*/ 0 w 228207"/>
                <a:gd name="connsiteY6-80" fmla="*/ 151436 h 1185697"/>
                <a:gd name="connsiteX0-81" fmla="*/ 0 w 224379"/>
                <a:gd name="connsiteY0-82" fmla="*/ 151436 h 1185697"/>
                <a:gd name="connsiteX1-83" fmla="*/ 151436 w 224379"/>
                <a:gd name="connsiteY1-84" fmla="*/ 0 h 1185697"/>
                <a:gd name="connsiteX2-85" fmla="*/ 221237 w 224379"/>
                <a:gd name="connsiteY2-86" fmla="*/ 2540 h 1185697"/>
                <a:gd name="connsiteX3-87" fmla="*/ 218697 w 224379"/>
                <a:gd name="connsiteY3-88" fmla="*/ 1185697 h 1185697"/>
                <a:gd name="connsiteX4-89" fmla="*/ 151436 w 224379"/>
                <a:gd name="connsiteY4-90" fmla="*/ 1180617 h 1185697"/>
                <a:gd name="connsiteX5-91" fmla="*/ 0 w 224379"/>
                <a:gd name="connsiteY5-92" fmla="*/ 1029181 h 1185697"/>
                <a:gd name="connsiteX6-93" fmla="*/ 0 w 224379"/>
                <a:gd name="connsiteY6-94" fmla="*/ 151436 h 1185697"/>
                <a:gd name="connsiteX0-95" fmla="*/ 0 w 224379"/>
                <a:gd name="connsiteY0-96" fmla="*/ 151436 h 1185697"/>
                <a:gd name="connsiteX1-97" fmla="*/ 151436 w 224379"/>
                <a:gd name="connsiteY1-98" fmla="*/ 0 h 1185697"/>
                <a:gd name="connsiteX2-99" fmla="*/ 221237 w 224379"/>
                <a:gd name="connsiteY2-100" fmla="*/ 2540 h 1185697"/>
                <a:gd name="connsiteX3-101" fmla="*/ 218697 w 224379"/>
                <a:gd name="connsiteY3-102" fmla="*/ 1185697 h 1185697"/>
                <a:gd name="connsiteX4-103" fmla="*/ 151436 w 224379"/>
                <a:gd name="connsiteY4-104" fmla="*/ 1180617 h 1185697"/>
                <a:gd name="connsiteX5-105" fmla="*/ 0 w 224379"/>
                <a:gd name="connsiteY5-106" fmla="*/ 1029181 h 1185697"/>
                <a:gd name="connsiteX6-107" fmla="*/ 0 w 224379"/>
                <a:gd name="connsiteY6-108" fmla="*/ 151436 h 1185697"/>
                <a:gd name="connsiteX0-109" fmla="*/ 0 w 221438"/>
                <a:gd name="connsiteY0-110" fmla="*/ 151436 h 1185697"/>
                <a:gd name="connsiteX1-111" fmla="*/ 151436 w 221438"/>
                <a:gd name="connsiteY1-112" fmla="*/ 0 h 1185697"/>
                <a:gd name="connsiteX2-113" fmla="*/ 221237 w 221438"/>
                <a:gd name="connsiteY2-114" fmla="*/ 2540 h 1185697"/>
                <a:gd name="connsiteX3-115" fmla="*/ 218697 w 221438"/>
                <a:gd name="connsiteY3-116" fmla="*/ 1185697 h 1185697"/>
                <a:gd name="connsiteX4-117" fmla="*/ 151436 w 221438"/>
                <a:gd name="connsiteY4-118" fmla="*/ 1180617 h 1185697"/>
                <a:gd name="connsiteX5-119" fmla="*/ 0 w 221438"/>
                <a:gd name="connsiteY5-120" fmla="*/ 1029181 h 1185697"/>
                <a:gd name="connsiteX6-121" fmla="*/ 0 w 221438"/>
                <a:gd name="connsiteY6-122" fmla="*/ 151436 h 1185697"/>
                <a:gd name="connsiteX0-123" fmla="*/ 0 w 221361"/>
                <a:gd name="connsiteY0-124" fmla="*/ 151436 h 1183157"/>
                <a:gd name="connsiteX1-125" fmla="*/ 151436 w 221361"/>
                <a:gd name="connsiteY1-126" fmla="*/ 0 h 1183157"/>
                <a:gd name="connsiteX2-127" fmla="*/ 221237 w 221361"/>
                <a:gd name="connsiteY2-128" fmla="*/ 2540 h 1183157"/>
                <a:gd name="connsiteX3-129" fmla="*/ 216157 w 221361"/>
                <a:gd name="connsiteY3-130" fmla="*/ 1183157 h 1183157"/>
                <a:gd name="connsiteX4-131" fmla="*/ 151436 w 221361"/>
                <a:gd name="connsiteY4-132" fmla="*/ 1180617 h 1183157"/>
                <a:gd name="connsiteX5-133" fmla="*/ 0 w 221361"/>
                <a:gd name="connsiteY5-134" fmla="*/ 1029181 h 1183157"/>
                <a:gd name="connsiteX6-135" fmla="*/ 0 w 221361"/>
                <a:gd name="connsiteY6-136" fmla="*/ 151436 h 1183157"/>
                <a:gd name="connsiteX0-137" fmla="*/ 0 w 226324"/>
                <a:gd name="connsiteY0-138" fmla="*/ 151436 h 1183157"/>
                <a:gd name="connsiteX1-139" fmla="*/ 151436 w 226324"/>
                <a:gd name="connsiteY1-140" fmla="*/ 0 h 1183157"/>
                <a:gd name="connsiteX2-141" fmla="*/ 221237 w 226324"/>
                <a:gd name="connsiteY2-142" fmla="*/ 2540 h 1183157"/>
                <a:gd name="connsiteX3-143" fmla="*/ 226317 w 226324"/>
                <a:gd name="connsiteY3-144" fmla="*/ 1183157 h 1183157"/>
                <a:gd name="connsiteX4-145" fmla="*/ 151436 w 226324"/>
                <a:gd name="connsiteY4-146" fmla="*/ 1180617 h 1183157"/>
                <a:gd name="connsiteX5-147" fmla="*/ 0 w 226324"/>
                <a:gd name="connsiteY5-148" fmla="*/ 1029181 h 1183157"/>
                <a:gd name="connsiteX6-149" fmla="*/ 0 w 226324"/>
                <a:gd name="connsiteY6-150" fmla="*/ 151436 h 1183157"/>
                <a:gd name="connsiteX0-151" fmla="*/ 0 w 226324"/>
                <a:gd name="connsiteY0-152" fmla="*/ 151436 h 1183157"/>
                <a:gd name="connsiteX1-153" fmla="*/ 151436 w 226324"/>
                <a:gd name="connsiteY1-154" fmla="*/ 0 h 1183157"/>
                <a:gd name="connsiteX2-155" fmla="*/ 221237 w 226324"/>
                <a:gd name="connsiteY2-156" fmla="*/ 2540 h 1183157"/>
                <a:gd name="connsiteX3-157" fmla="*/ 226317 w 226324"/>
                <a:gd name="connsiteY3-158" fmla="*/ 1183157 h 1183157"/>
                <a:gd name="connsiteX4-159" fmla="*/ 151436 w 226324"/>
                <a:gd name="connsiteY4-160" fmla="*/ 1180617 h 1183157"/>
                <a:gd name="connsiteX5-161" fmla="*/ 0 w 226324"/>
                <a:gd name="connsiteY5-162" fmla="*/ 1029181 h 1183157"/>
                <a:gd name="connsiteX6-163" fmla="*/ 0 w 226324"/>
                <a:gd name="connsiteY6-164" fmla="*/ 151436 h 1183157"/>
                <a:gd name="connsiteX0-165" fmla="*/ 0 w 226324"/>
                <a:gd name="connsiteY0-166" fmla="*/ 151436 h 1183157"/>
                <a:gd name="connsiteX1-167" fmla="*/ 151436 w 226324"/>
                <a:gd name="connsiteY1-168" fmla="*/ 0 h 1183157"/>
                <a:gd name="connsiteX2-169" fmla="*/ 221237 w 226324"/>
                <a:gd name="connsiteY2-170" fmla="*/ 2540 h 1183157"/>
                <a:gd name="connsiteX3-171" fmla="*/ 226317 w 226324"/>
                <a:gd name="connsiteY3-172" fmla="*/ 1183157 h 1183157"/>
                <a:gd name="connsiteX4-173" fmla="*/ 151436 w 226324"/>
                <a:gd name="connsiteY4-174" fmla="*/ 1180617 h 1183157"/>
                <a:gd name="connsiteX5-175" fmla="*/ 0 w 226324"/>
                <a:gd name="connsiteY5-176" fmla="*/ 1029181 h 1183157"/>
                <a:gd name="connsiteX6-177" fmla="*/ 0 w 226324"/>
                <a:gd name="connsiteY6-178" fmla="*/ 151436 h 1183157"/>
                <a:gd name="connsiteX0-179" fmla="*/ 0 w 228861"/>
                <a:gd name="connsiteY0-180" fmla="*/ 151436 h 1183157"/>
                <a:gd name="connsiteX1-181" fmla="*/ 151436 w 228861"/>
                <a:gd name="connsiteY1-182" fmla="*/ 0 h 1183157"/>
                <a:gd name="connsiteX2-183" fmla="*/ 221237 w 228861"/>
                <a:gd name="connsiteY2-184" fmla="*/ 2540 h 1183157"/>
                <a:gd name="connsiteX3-185" fmla="*/ 228857 w 228861"/>
                <a:gd name="connsiteY3-186" fmla="*/ 1183157 h 1183157"/>
                <a:gd name="connsiteX4-187" fmla="*/ 151436 w 228861"/>
                <a:gd name="connsiteY4-188" fmla="*/ 1180617 h 1183157"/>
                <a:gd name="connsiteX5-189" fmla="*/ 0 w 228861"/>
                <a:gd name="connsiteY5-190" fmla="*/ 1029181 h 1183157"/>
                <a:gd name="connsiteX6-191" fmla="*/ 0 w 228861"/>
                <a:gd name="connsiteY6-192" fmla="*/ 151436 h 1183157"/>
                <a:gd name="connsiteX0-193" fmla="*/ 0 w 228866"/>
                <a:gd name="connsiteY0-194" fmla="*/ 152706 h 1184427"/>
                <a:gd name="connsiteX1-195" fmla="*/ 151436 w 228866"/>
                <a:gd name="connsiteY1-196" fmla="*/ 1270 h 1184427"/>
                <a:gd name="connsiteX2-197" fmla="*/ 225047 w 228866"/>
                <a:gd name="connsiteY2-198" fmla="*/ 0 h 1184427"/>
                <a:gd name="connsiteX3-199" fmla="*/ 228857 w 228866"/>
                <a:gd name="connsiteY3-200" fmla="*/ 1184427 h 1184427"/>
                <a:gd name="connsiteX4-201" fmla="*/ 151436 w 228866"/>
                <a:gd name="connsiteY4-202" fmla="*/ 1181887 h 1184427"/>
                <a:gd name="connsiteX5-203" fmla="*/ 0 w 228866"/>
                <a:gd name="connsiteY5-204" fmla="*/ 1030451 h 1184427"/>
                <a:gd name="connsiteX6-205" fmla="*/ 0 w 228866"/>
                <a:gd name="connsiteY6-206" fmla="*/ 152706 h 1184427"/>
                <a:gd name="connsiteX0-207" fmla="*/ 0 w 228866"/>
                <a:gd name="connsiteY0-208" fmla="*/ 152706 h 1181887"/>
                <a:gd name="connsiteX1-209" fmla="*/ 151436 w 228866"/>
                <a:gd name="connsiteY1-210" fmla="*/ 1270 h 1181887"/>
                <a:gd name="connsiteX2-211" fmla="*/ 225047 w 228866"/>
                <a:gd name="connsiteY2-212" fmla="*/ 0 h 1181887"/>
                <a:gd name="connsiteX3-213" fmla="*/ 228857 w 228866"/>
                <a:gd name="connsiteY3-214" fmla="*/ 1176807 h 1181887"/>
                <a:gd name="connsiteX4-215" fmla="*/ 151436 w 228866"/>
                <a:gd name="connsiteY4-216" fmla="*/ 1181887 h 1181887"/>
                <a:gd name="connsiteX5-217" fmla="*/ 0 w 228866"/>
                <a:gd name="connsiteY5-218" fmla="*/ 1030451 h 1181887"/>
                <a:gd name="connsiteX6-219" fmla="*/ 0 w 228866"/>
                <a:gd name="connsiteY6-220" fmla="*/ 152706 h 1181887"/>
                <a:gd name="connsiteX0-221" fmla="*/ 0 w 228866"/>
                <a:gd name="connsiteY0-222" fmla="*/ 152706 h 1181887"/>
                <a:gd name="connsiteX1-223" fmla="*/ 151436 w 228866"/>
                <a:gd name="connsiteY1-224" fmla="*/ 1270 h 1181887"/>
                <a:gd name="connsiteX2-225" fmla="*/ 225047 w 228866"/>
                <a:gd name="connsiteY2-226" fmla="*/ 0 h 1181887"/>
                <a:gd name="connsiteX3-227" fmla="*/ 228857 w 228866"/>
                <a:gd name="connsiteY3-228" fmla="*/ 1180617 h 1181887"/>
                <a:gd name="connsiteX4-229" fmla="*/ 151436 w 228866"/>
                <a:gd name="connsiteY4-230" fmla="*/ 1181887 h 1181887"/>
                <a:gd name="connsiteX5-231" fmla="*/ 0 w 228866"/>
                <a:gd name="connsiteY5-232" fmla="*/ 1030451 h 1181887"/>
                <a:gd name="connsiteX6-233" fmla="*/ 0 w 228866"/>
                <a:gd name="connsiteY6-234" fmla="*/ 152706 h 11818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28866" h="1181887">
                  <a:moveTo>
                    <a:pt x="0" y="152706"/>
                  </a:moveTo>
                  <a:cubicBezTo>
                    <a:pt x="0" y="69070"/>
                    <a:pt x="67800" y="1270"/>
                    <a:pt x="151436" y="1270"/>
                  </a:cubicBezTo>
                  <a:cubicBezTo>
                    <a:pt x="200950" y="1270"/>
                    <a:pt x="175533" y="0"/>
                    <a:pt x="225047" y="0"/>
                  </a:cubicBezTo>
                  <a:cubicBezTo>
                    <a:pt x="226097" y="197616"/>
                    <a:pt x="229060" y="981731"/>
                    <a:pt x="228857" y="1180617"/>
                  </a:cubicBezTo>
                  <a:lnTo>
                    <a:pt x="151436" y="1181887"/>
                  </a:lnTo>
                  <a:cubicBezTo>
                    <a:pt x="67800" y="1181887"/>
                    <a:pt x="0" y="1114087"/>
                    <a:pt x="0" y="1030451"/>
                  </a:cubicBezTo>
                  <a:lnTo>
                    <a:pt x="0" y="152706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4" name="直接连接符 103"/>
            <p:cNvCxnSpPr/>
            <p:nvPr/>
          </p:nvCxnSpPr>
          <p:spPr>
            <a:xfrm>
              <a:off x="7577561" y="1460923"/>
              <a:ext cx="0" cy="877417"/>
            </a:xfrm>
            <a:prstGeom prst="line">
              <a:avLst/>
            </a:prstGeom>
            <a:ln w="12700" cap="rnd">
              <a:solidFill>
                <a:schemeClr val="bg1"/>
              </a:solidFill>
              <a:prstDash val="dash"/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180975" y="1336675"/>
            <a:ext cx="6874510" cy="5708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分析正常客户和无价值客户平均经验值差异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下载 (7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995" y="2413635"/>
            <a:ext cx="7290435" cy="42818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80890" y="164253"/>
            <a:ext cx="3522473" cy="882331"/>
            <a:chOff x="4174405" y="1460923"/>
            <a:chExt cx="3522473" cy="882331"/>
          </a:xfrm>
        </p:grpSpPr>
        <p:sp>
          <p:nvSpPr>
            <p:cNvPr id="91" name="矩形 90"/>
            <p:cNvSpPr/>
            <p:nvPr/>
          </p:nvSpPr>
          <p:spPr>
            <a:xfrm>
              <a:off x="4386600" y="1465067"/>
              <a:ext cx="3118293" cy="627571"/>
            </a:xfrm>
            <a:prstGeom prst="rect">
              <a:avLst/>
            </a:prstGeom>
            <a:blipFill dpi="0" rotWithShape="0">
              <a:blip r:embed="rId1">
                <a:alphaModFix amt="25000"/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harpenSoften amount="-69000"/>
                        </a14:imgEffect>
                      </a14:imgLayer>
                    </a14:imgProps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圆角矩形 3"/>
            <p:cNvSpPr/>
            <p:nvPr/>
          </p:nvSpPr>
          <p:spPr>
            <a:xfrm>
              <a:off x="4174405" y="1464892"/>
              <a:ext cx="198372" cy="878361"/>
            </a:xfrm>
            <a:custGeom>
              <a:avLst/>
              <a:gdLst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99977 w 451413"/>
                <a:gd name="connsiteY2" fmla="*/ 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-1" fmla="*/ 0 w 451413"/>
                <a:gd name="connsiteY0-2" fmla="*/ 151436 h 1180617"/>
                <a:gd name="connsiteX1-3" fmla="*/ 151436 w 451413"/>
                <a:gd name="connsiteY1-4" fmla="*/ 0 h 1180617"/>
                <a:gd name="connsiteX2-5" fmla="*/ 213617 w 451413"/>
                <a:gd name="connsiteY2-6" fmla="*/ 2540 h 1180617"/>
                <a:gd name="connsiteX3-7" fmla="*/ 451413 w 451413"/>
                <a:gd name="connsiteY3-8" fmla="*/ 151436 h 1180617"/>
                <a:gd name="connsiteX4-9" fmla="*/ 451413 w 451413"/>
                <a:gd name="connsiteY4-10" fmla="*/ 1029181 h 1180617"/>
                <a:gd name="connsiteX5-11" fmla="*/ 299977 w 451413"/>
                <a:gd name="connsiteY5-12" fmla="*/ 1180617 h 1180617"/>
                <a:gd name="connsiteX6-13" fmla="*/ 151436 w 451413"/>
                <a:gd name="connsiteY6-14" fmla="*/ 1180617 h 1180617"/>
                <a:gd name="connsiteX7-15" fmla="*/ 0 w 451413"/>
                <a:gd name="connsiteY7-16" fmla="*/ 1029181 h 1180617"/>
                <a:gd name="connsiteX8-17" fmla="*/ 0 w 451413"/>
                <a:gd name="connsiteY8-18" fmla="*/ 151436 h 1180617"/>
                <a:gd name="connsiteX0-19" fmla="*/ 0 w 451413"/>
                <a:gd name="connsiteY0-20" fmla="*/ 151436 h 1185697"/>
                <a:gd name="connsiteX1-21" fmla="*/ 151436 w 451413"/>
                <a:gd name="connsiteY1-22" fmla="*/ 0 h 1185697"/>
                <a:gd name="connsiteX2-23" fmla="*/ 213617 w 451413"/>
                <a:gd name="connsiteY2-24" fmla="*/ 2540 h 1185697"/>
                <a:gd name="connsiteX3-25" fmla="*/ 451413 w 451413"/>
                <a:gd name="connsiteY3-26" fmla="*/ 151436 h 1185697"/>
                <a:gd name="connsiteX4-27" fmla="*/ 451413 w 451413"/>
                <a:gd name="connsiteY4-28" fmla="*/ 1029181 h 1185697"/>
                <a:gd name="connsiteX5-29" fmla="*/ 218697 w 451413"/>
                <a:gd name="connsiteY5-30" fmla="*/ 1185697 h 1185697"/>
                <a:gd name="connsiteX6-31" fmla="*/ 151436 w 451413"/>
                <a:gd name="connsiteY6-32" fmla="*/ 1180617 h 1185697"/>
                <a:gd name="connsiteX7-33" fmla="*/ 0 w 451413"/>
                <a:gd name="connsiteY7-34" fmla="*/ 1029181 h 1185697"/>
                <a:gd name="connsiteX8-35" fmla="*/ 0 w 451413"/>
                <a:gd name="connsiteY8-36" fmla="*/ 151436 h 1185697"/>
                <a:gd name="connsiteX0-37" fmla="*/ 0 w 451413"/>
                <a:gd name="connsiteY0-38" fmla="*/ 151436 h 1185697"/>
                <a:gd name="connsiteX1-39" fmla="*/ 151436 w 451413"/>
                <a:gd name="connsiteY1-40" fmla="*/ 0 h 1185697"/>
                <a:gd name="connsiteX2-41" fmla="*/ 213617 w 451413"/>
                <a:gd name="connsiteY2-42" fmla="*/ 2540 h 1185697"/>
                <a:gd name="connsiteX3-43" fmla="*/ 451413 w 451413"/>
                <a:gd name="connsiteY3-44" fmla="*/ 1029181 h 1185697"/>
                <a:gd name="connsiteX4-45" fmla="*/ 218697 w 451413"/>
                <a:gd name="connsiteY4-46" fmla="*/ 1185697 h 1185697"/>
                <a:gd name="connsiteX5-47" fmla="*/ 151436 w 451413"/>
                <a:gd name="connsiteY5-48" fmla="*/ 1180617 h 1185697"/>
                <a:gd name="connsiteX6-49" fmla="*/ 0 w 451413"/>
                <a:gd name="connsiteY6-50" fmla="*/ 1029181 h 1185697"/>
                <a:gd name="connsiteX7-51" fmla="*/ 0 w 451413"/>
                <a:gd name="connsiteY7-52" fmla="*/ 151436 h 1185697"/>
                <a:gd name="connsiteX0-53" fmla="*/ 0 w 224614"/>
                <a:gd name="connsiteY0-54" fmla="*/ 151436 h 1185697"/>
                <a:gd name="connsiteX1-55" fmla="*/ 151436 w 224614"/>
                <a:gd name="connsiteY1-56" fmla="*/ 0 h 1185697"/>
                <a:gd name="connsiteX2-57" fmla="*/ 213617 w 224614"/>
                <a:gd name="connsiteY2-58" fmla="*/ 2540 h 1185697"/>
                <a:gd name="connsiteX3-59" fmla="*/ 218697 w 224614"/>
                <a:gd name="connsiteY3-60" fmla="*/ 1185697 h 1185697"/>
                <a:gd name="connsiteX4-61" fmla="*/ 151436 w 224614"/>
                <a:gd name="connsiteY4-62" fmla="*/ 1180617 h 1185697"/>
                <a:gd name="connsiteX5-63" fmla="*/ 0 w 224614"/>
                <a:gd name="connsiteY5-64" fmla="*/ 1029181 h 1185697"/>
                <a:gd name="connsiteX6-65" fmla="*/ 0 w 224614"/>
                <a:gd name="connsiteY6-66" fmla="*/ 151436 h 1185697"/>
                <a:gd name="connsiteX0-67" fmla="*/ 0 w 228207"/>
                <a:gd name="connsiteY0-68" fmla="*/ 151436 h 1185697"/>
                <a:gd name="connsiteX1-69" fmla="*/ 151436 w 228207"/>
                <a:gd name="connsiteY1-70" fmla="*/ 0 h 1185697"/>
                <a:gd name="connsiteX2-71" fmla="*/ 221237 w 228207"/>
                <a:gd name="connsiteY2-72" fmla="*/ 2540 h 1185697"/>
                <a:gd name="connsiteX3-73" fmla="*/ 218697 w 228207"/>
                <a:gd name="connsiteY3-74" fmla="*/ 1185697 h 1185697"/>
                <a:gd name="connsiteX4-75" fmla="*/ 151436 w 228207"/>
                <a:gd name="connsiteY4-76" fmla="*/ 1180617 h 1185697"/>
                <a:gd name="connsiteX5-77" fmla="*/ 0 w 228207"/>
                <a:gd name="connsiteY5-78" fmla="*/ 1029181 h 1185697"/>
                <a:gd name="connsiteX6-79" fmla="*/ 0 w 228207"/>
                <a:gd name="connsiteY6-80" fmla="*/ 151436 h 1185697"/>
                <a:gd name="connsiteX0-81" fmla="*/ 0 w 224379"/>
                <a:gd name="connsiteY0-82" fmla="*/ 151436 h 1185697"/>
                <a:gd name="connsiteX1-83" fmla="*/ 151436 w 224379"/>
                <a:gd name="connsiteY1-84" fmla="*/ 0 h 1185697"/>
                <a:gd name="connsiteX2-85" fmla="*/ 221237 w 224379"/>
                <a:gd name="connsiteY2-86" fmla="*/ 2540 h 1185697"/>
                <a:gd name="connsiteX3-87" fmla="*/ 218697 w 224379"/>
                <a:gd name="connsiteY3-88" fmla="*/ 1185697 h 1185697"/>
                <a:gd name="connsiteX4-89" fmla="*/ 151436 w 224379"/>
                <a:gd name="connsiteY4-90" fmla="*/ 1180617 h 1185697"/>
                <a:gd name="connsiteX5-91" fmla="*/ 0 w 224379"/>
                <a:gd name="connsiteY5-92" fmla="*/ 1029181 h 1185697"/>
                <a:gd name="connsiteX6-93" fmla="*/ 0 w 224379"/>
                <a:gd name="connsiteY6-94" fmla="*/ 151436 h 1185697"/>
                <a:gd name="connsiteX0-95" fmla="*/ 0 w 224379"/>
                <a:gd name="connsiteY0-96" fmla="*/ 151436 h 1185697"/>
                <a:gd name="connsiteX1-97" fmla="*/ 151436 w 224379"/>
                <a:gd name="connsiteY1-98" fmla="*/ 0 h 1185697"/>
                <a:gd name="connsiteX2-99" fmla="*/ 221237 w 224379"/>
                <a:gd name="connsiteY2-100" fmla="*/ 2540 h 1185697"/>
                <a:gd name="connsiteX3-101" fmla="*/ 218697 w 224379"/>
                <a:gd name="connsiteY3-102" fmla="*/ 1185697 h 1185697"/>
                <a:gd name="connsiteX4-103" fmla="*/ 151436 w 224379"/>
                <a:gd name="connsiteY4-104" fmla="*/ 1180617 h 1185697"/>
                <a:gd name="connsiteX5-105" fmla="*/ 0 w 224379"/>
                <a:gd name="connsiteY5-106" fmla="*/ 1029181 h 1185697"/>
                <a:gd name="connsiteX6-107" fmla="*/ 0 w 224379"/>
                <a:gd name="connsiteY6-108" fmla="*/ 151436 h 1185697"/>
                <a:gd name="connsiteX0-109" fmla="*/ 0 w 221438"/>
                <a:gd name="connsiteY0-110" fmla="*/ 151436 h 1185697"/>
                <a:gd name="connsiteX1-111" fmla="*/ 151436 w 221438"/>
                <a:gd name="connsiteY1-112" fmla="*/ 0 h 1185697"/>
                <a:gd name="connsiteX2-113" fmla="*/ 221237 w 221438"/>
                <a:gd name="connsiteY2-114" fmla="*/ 2540 h 1185697"/>
                <a:gd name="connsiteX3-115" fmla="*/ 218697 w 221438"/>
                <a:gd name="connsiteY3-116" fmla="*/ 1185697 h 1185697"/>
                <a:gd name="connsiteX4-117" fmla="*/ 151436 w 221438"/>
                <a:gd name="connsiteY4-118" fmla="*/ 1180617 h 1185697"/>
                <a:gd name="connsiteX5-119" fmla="*/ 0 w 221438"/>
                <a:gd name="connsiteY5-120" fmla="*/ 1029181 h 1185697"/>
                <a:gd name="connsiteX6-121" fmla="*/ 0 w 221438"/>
                <a:gd name="connsiteY6-122" fmla="*/ 151436 h 1185697"/>
                <a:gd name="connsiteX0-123" fmla="*/ 0 w 221361"/>
                <a:gd name="connsiteY0-124" fmla="*/ 151436 h 1183157"/>
                <a:gd name="connsiteX1-125" fmla="*/ 151436 w 221361"/>
                <a:gd name="connsiteY1-126" fmla="*/ 0 h 1183157"/>
                <a:gd name="connsiteX2-127" fmla="*/ 221237 w 221361"/>
                <a:gd name="connsiteY2-128" fmla="*/ 2540 h 1183157"/>
                <a:gd name="connsiteX3-129" fmla="*/ 216157 w 221361"/>
                <a:gd name="connsiteY3-130" fmla="*/ 1183157 h 1183157"/>
                <a:gd name="connsiteX4-131" fmla="*/ 151436 w 221361"/>
                <a:gd name="connsiteY4-132" fmla="*/ 1180617 h 1183157"/>
                <a:gd name="connsiteX5-133" fmla="*/ 0 w 221361"/>
                <a:gd name="connsiteY5-134" fmla="*/ 1029181 h 1183157"/>
                <a:gd name="connsiteX6-135" fmla="*/ 0 w 221361"/>
                <a:gd name="connsiteY6-136" fmla="*/ 151436 h 1183157"/>
                <a:gd name="connsiteX0-137" fmla="*/ 0 w 226324"/>
                <a:gd name="connsiteY0-138" fmla="*/ 151436 h 1183157"/>
                <a:gd name="connsiteX1-139" fmla="*/ 151436 w 226324"/>
                <a:gd name="connsiteY1-140" fmla="*/ 0 h 1183157"/>
                <a:gd name="connsiteX2-141" fmla="*/ 221237 w 226324"/>
                <a:gd name="connsiteY2-142" fmla="*/ 2540 h 1183157"/>
                <a:gd name="connsiteX3-143" fmla="*/ 226317 w 226324"/>
                <a:gd name="connsiteY3-144" fmla="*/ 1183157 h 1183157"/>
                <a:gd name="connsiteX4-145" fmla="*/ 151436 w 226324"/>
                <a:gd name="connsiteY4-146" fmla="*/ 1180617 h 1183157"/>
                <a:gd name="connsiteX5-147" fmla="*/ 0 w 226324"/>
                <a:gd name="connsiteY5-148" fmla="*/ 1029181 h 1183157"/>
                <a:gd name="connsiteX6-149" fmla="*/ 0 w 226324"/>
                <a:gd name="connsiteY6-150" fmla="*/ 151436 h 1183157"/>
                <a:gd name="connsiteX0-151" fmla="*/ 0 w 226324"/>
                <a:gd name="connsiteY0-152" fmla="*/ 151436 h 1183157"/>
                <a:gd name="connsiteX1-153" fmla="*/ 151436 w 226324"/>
                <a:gd name="connsiteY1-154" fmla="*/ 0 h 1183157"/>
                <a:gd name="connsiteX2-155" fmla="*/ 221237 w 226324"/>
                <a:gd name="connsiteY2-156" fmla="*/ 2540 h 1183157"/>
                <a:gd name="connsiteX3-157" fmla="*/ 226317 w 226324"/>
                <a:gd name="connsiteY3-158" fmla="*/ 1183157 h 1183157"/>
                <a:gd name="connsiteX4-159" fmla="*/ 151436 w 226324"/>
                <a:gd name="connsiteY4-160" fmla="*/ 1180617 h 1183157"/>
                <a:gd name="connsiteX5-161" fmla="*/ 0 w 226324"/>
                <a:gd name="connsiteY5-162" fmla="*/ 1029181 h 1183157"/>
                <a:gd name="connsiteX6-163" fmla="*/ 0 w 226324"/>
                <a:gd name="connsiteY6-164" fmla="*/ 151436 h 1183157"/>
                <a:gd name="connsiteX0-165" fmla="*/ 0 w 226324"/>
                <a:gd name="connsiteY0-166" fmla="*/ 151436 h 1183157"/>
                <a:gd name="connsiteX1-167" fmla="*/ 151436 w 226324"/>
                <a:gd name="connsiteY1-168" fmla="*/ 0 h 1183157"/>
                <a:gd name="connsiteX2-169" fmla="*/ 221237 w 226324"/>
                <a:gd name="connsiteY2-170" fmla="*/ 2540 h 1183157"/>
                <a:gd name="connsiteX3-171" fmla="*/ 226317 w 226324"/>
                <a:gd name="connsiteY3-172" fmla="*/ 1183157 h 1183157"/>
                <a:gd name="connsiteX4-173" fmla="*/ 151436 w 226324"/>
                <a:gd name="connsiteY4-174" fmla="*/ 1180617 h 1183157"/>
                <a:gd name="connsiteX5-175" fmla="*/ 0 w 226324"/>
                <a:gd name="connsiteY5-176" fmla="*/ 1029181 h 1183157"/>
                <a:gd name="connsiteX6-177" fmla="*/ 0 w 226324"/>
                <a:gd name="connsiteY6-178" fmla="*/ 151436 h 1183157"/>
                <a:gd name="connsiteX0-179" fmla="*/ 0 w 228861"/>
                <a:gd name="connsiteY0-180" fmla="*/ 151436 h 1183157"/>
                <a:gd name="connsiteX1-181" fmla="*/ 151436 w 228861"/>
                <a:gd name="connsiteY1-182" fmla="*/ 0 h 1183157"/>
                <a:gd name="connsiteX2-183" fmla="*/ 221237 w 228861"/>
                <a:gd name="connsiteY2-184" fmla="*/ 2540 h 1183157"/>
                <a:gd name="connsiteX3-185" fmla="*/ 228857 w 228861"/>
                <a:gd name="connsiteY3-186" fmla="*/ 1183157 h 1183157"/>
                <a:gd name="connsiteX4-187" fmla="*/ 151436 w 228861"/>
                <a:gd name="connsiteY4-188" fmla="*/ 1180617 h 1183157"/>
                <a:gd name="connsiteX5-189" fmla="*/ 0 w 228861"/>
                <a:gd name="connsiteY5-190" fmla="*/ 1029181 h 1183157"/>
                <a:gd name="connsiteX6-191" fmla="*/ 0 w 228861"/>
                <a:gd name="connsiteY6-192" fmla="*/ 151436 h 1183157"/>
                <a:gd name="connsiteX0-193" fmla="*/ 0 w 228866"/>
                <a:gd name="connsiteY0-194" fmla="*/ 152706 h 1184427"/>
                <a:gd name="connsiteX1-195" fmla="*/ 151436 w 228866"/>
                <a:gd name="connsiteY1-196" fmla="*/ 1270 h 1184427"/>
                <a:gd name="connsiteX2-197" fmla="*/ 225047 w 228866"/>
                <a:gd name="connsiteY2-198" fmla="*/ 0 h 1184427"/>
                <a:gd name="connsiteX3-199" fmla="*/ 228857 w 228866"/>
                <a:gd name="connsiteY3-200" fmla="*/ 1184427 h 1184427"/>
                <a:gd name="connsiteX4-201" fmla="*/ 151436 w 228866"/>
                <a:gd name="connsiteY4-202" fmla="*/ 1181887 h 1184427"/>
                <a:gd name="connsiteX5-203" fmla="*/ 0 w 228866"/>
                <a:gd name="connsiteY5-204" fmla="*/ 1030451 h 1184427"/>
                <a:gd name="connsiteX6-205" fmla="*/ 0 w 228866"/>
                <a:gd name="connsiteY6-206" fmla="*/ 152706 h 1184427"/>
                <a:gd name="connsiteX0-207" fmla="*/ 0 w 228866"/>
                <a:gd name="connsiteY0-208" fmla="*/ 152706 h 1181887"/>
                <a:gd name="connsiteX1-209" fmla="*/ 151436 w 228866"/>
                <a:gd name="connsiteY1-210" fmla="*/ 1270 h 1181887"/>
                <a:gd name="connsiteX2-211" fmla="*/ 225047 w 228866"/>
                <a:gd name="connsiteY2-212" fmla="*/ 0 h 1181887"/>
                <a:gd name="connsiteX3-213" fmla="*/ 228857 w 228866"/>
                <a:gd name="connsiteY3-214" fmla="*/ 1176807 h 1181887"/>
                <a:gd name="connsiteX4-215" fmla="*/ 151436 w 228866"/>
                <a:gd name="connsiteY4-216" fmla="*/ 1181887 h 1181887"/>
                <a:gd name="connsiteX5-217" fmla="*/ 0 w 228866"/>
                <a:gd name="connsiteY5-218" fmla="*/ 1030451 h 1181887"/>
                <a:gd name="connsiteX6-219" fmla="*/ 0 w 228866"/>
                <a:gd name="connsiteY6-220" fmla="*/ 152706 h 1181887"/>
                <a:gd name="connsiteX0-221" fmla="*/ 0 w 228866"/>
                <a:gd name="connsiteY0-222" fmla="*/ 152706 h 1181887"/>
                <a:gd name="connsiteX1-223" fmla="*/ 151436 w 228866"/>
                <a:gd name="connsiteY1-224" fmla="*/ 1270 h 1181887"/>
                <a:gd name="connsiteX2-225" fmla="*/ 225047 w 228866"/>
                <a:gd name="connsiteY2-226" fmla="*/ 0 h 1181887"/>
                <a:gd name="connsiteX3-227" fmla="*/ 228857 w 228866"/>
                <a:gd name="connsiteY3-228" fmla="*/ 1180617 h 1181887"/>
                <a:gd name="connsiteX4-229" fmla="*/ 151436 w 228866"/>
                <a:gd name="connsiteY4-230" fmla="*/ 1181887 h 1181887"/>
                <a:gd name="connsiteX5-231" fmla="*/ 0 w 228866"/>
                <a:gd name="connsiteY5-232" fmla="*/ 1030451 h 1181887"/>
                <a:gd name="connsiteX6-233" fmla="*/ 0 w 228866"/>
                <a:gd name="connsiteY6-234" fmla="*/ 152706 h 11818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28866" h="1181887">
                  <a:moveTo>
                    <a:pt x="0" y="152706"/>
                  </a:moveTo>
                  <a:cubicBezTo>
                    <a:pt x="0" y="69070"/>
                    <a:pt x="67800" y="1270"/>
                    <a:pt x="151436" y="1270"/>
                  </a:cubicBezTo>
                  <a:cubicBezTo>
                    <a:pt x="200950" y="1270"/>
                    <a:pt x="175533" y="0"/>
                    <a:pt x="225047" y="0"/>
                  </a:cubicBezTo>
                  <a:cubicBezTo>
                    <a:pt x="226097" y="197616"/>
                    <a:pt x="229060" y="981731"/>
                    <a:pt x="228857" y="1180617"/>
                  </a:cubicBezTo>
                  <a:lnTo>
                    <a:pt x="151436" y="1181887"/>
                  </a:lnTo>
                  <a:cubicBezTo>
                    <a:pt x="67800" y="1181887"/>
                    <a:pt x="0" y="1114087"/>
                    <a:pt x="0" y="1030451"/>
                  </a:cubicBezTo>
                  <a:lnTo>
                    <a:pt x="0" y="152706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4" name="直接连接符 93"/>
            <p:cNvCxnSpPr/>
            <p:nvPr/>
          </p:nvCxnSpPr>
          <p:spPr>
            <a:xfrm>
              <a:off x="4386600" y="1467415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/>
            <p:cNvSpPr txBox="1"/>
            <p:nvPr/>
          </p:nvSpPr>
          <p:spPr>
            <a:xfrm>
              <a:off x="4823677" y="1502522"/>
              <a:ext cx="26212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客户特征分析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0" name="直接连接符 99"/>
            <p:cNvCxnSpPr>
              <a:stCxn id="93" idx="1"/>
              <a:endCxn id="93" idx="4"/>
            </p:cNvCxnSpPr>
            <p:nvPr/>
          </p:nvCxnSpPr>
          <p:spPr>
            <a:xfrm>
              <a:off x="4305664" y="1465836"/>
              <a:ext cx="0" cy="877417"/>
            </a:xfrm>
            <a:prstGeom prst="line">
              <a:avLst/>
            </a:prstGeom>
            <a:ln w="12700" cap="rnd">
              <a:solidFill>
                <a:schemeClr val="bg1"/>
              </a:solidFill>
              <a:prstDash val="dash"/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4395667" y="2104680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4375932" y="2343253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圆角矩形 3"/>
            <p:cNvSpPr/>
            <p:nvPr/>
          </p:nvSpPr>
          <p:spPr>
            <a:xfrm flipH="1">
              <a:off x="7517757" y="1464892"/>
              <a:ext cx="179121" cy="878361"/>
            </a:xfrm>
            <a:custGeom>
              <a:avLst/>
              <a:gdLst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99977 w 451413"/>
                <a:gd name="connsiteY2" fmla="*/ 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-1" fmla="*/ 0 w 451413"/>
                <a:gd name="connsiteY0-2" fmla="*/ 151436 h 1180617"/>
                <a:gd name="connsiteX1-3" fmla="*/ 151436 w 451413"/>
                <a:gd name="connsiteY1-4" fmla="*/ 0 h 1180617"/>
                <a:gd name="connsiteX2-5" fmla="*/ 213617 w 451413"/>
                <a:gd name="connsiteY2-6" fmla="*/ 2540 h 1180617"/>
                <a:gd name="connsiteX3-7" fmla="*/ 451413 w 451413"/>
                <a:gd name="connsiteY3-8" fmla="*/ 151436 h 1180617"/>
                <a:gd name="connsiteX4-9" fmla="*/ 451413 w 451413"/>
                <a:gd name="connsiteY4-10" fmla="*/ 1029181 h 1180617"/>
                <a:gd name="connsiteX5-11" fmla="*/ 299977 w 451413"/>
                <a:gd name="connsiteY5-12" fmla="*/ 1180617 h 1180617"/>
                <a:gd name="connsiteX6-13" fmla="*/ 151436 w 451413"/>
                <a:gd name="connsiteY6-14" fmla="*/ 1180617 h 1180617"/>
                <a:gd name="connsiteX7-15" fmla="*/ 0 w 451413"/>
                <a:gd name="connsiteY7-16" fmla="*/ 1029181 h 1180617"/>
                <a:gd name="connsiteX8-17" fmla="*/ 0 w 451413"/>
                <a:gd name="connsiteY8-18" fmla="*/ 151436 h 1180617"/>
                <a:gd name="connsiteX0-19" fmla="*/ 0 w 451413"/>
                <a:gd name="connsiteY0-20" fmla="*/ 151436 h 1185697"/>
                <a:gd name="connsiteX1-21" fmla="*/ 151436 w 451413"/>
                <a:gd name="connsiteY1-22" fmla="*/ 0 h 1185697"/>
                <a:gd name="connsiteX2-23" fmla="*/ 213617 w 451413"/>
                <a:gd name="connsiteY2-24" fmla="*/ 2540 h 1185697"/>
                <a:gd name="connsiteX3-25" fmla="*/ 451413 w 451413"/>
                <a:gd name="connsiteY3-26" fmla="*/ 151436 h 1185697"/>
                <a:gd name="connsiteX4-27" fmla="*/ 451413 w 451413"/>
                <a:gd name="connsiteY4-28" fmla="*/ 1029181 h 1185697"/>
                <a:gd name="connsiteX5-29" fmla="*/ 218697 w 451413"/>
                <a:gd name="connsiteY5-30" fmla="*/ 1185697 h 1185697"/>
                <a:gd name="connsiteX6-31" fmla="*/ 151436 w 451413"/>
                <a:gd name="connsiteY6-32" fmla="*/ 1180617 h 1185697"/>
                <a:gd name="connsiteX7-33" fmla="*/ 0 w 451413"/>
                <a:gd name="connsiteY7-34" fmla="*/ 1029181 h 1185697"/>
                <a:gd name="connsiteX8-35" fmla="*/ 0 w 451413"/>
                <a:gd name="connsiteY8-36" fmla="*/ 151436 h 1185697"/>
                <a:gd name="connsiteX0-37" fmla="*/ 0 w 451413"/>
                <a:gd name="connsiteY0-38" fmla="*/ 151436 h 1185697"/>
                <a:gd name="connsiteX1-39" fmla="*/ 151436 w 451413"/>
                <a:gd name="connsiteY1-40" fmla="*/ 0 h 1185697"/>
                <a:gd name="connsiteX2-41" fmla="*/ 213617 w 451413"/>
                <a:gd name="connsiteY2-42" fmla="*/ 2540 h 1185697"/>
                <a:gd name="connsiteX3-43" fmla="*/ 451413 w 451413"/>
                <a:gd name="connsiteY3-44" fmla="*/ 1029181 h 1185697"/>
                <a:gd name="connsiteX4-45" fmla="*/ 218697 w 451413"/>
                <a:gd name="connsiteY4-46" fmla="*/ 1185697 h 1185697"/>
                <a:gd name="connsiteX5-47" fmla="*/ 151436 w 451413"/>
                <a:gd name="connsiteY5-48" fmla="*/ 1180617 h 1185697"/>
                <a:gd name="connsiteX6-49" fmla="*/ 0 w 451413"/>
                <a:gd name="connsiteY6-50" fmla="*/ 1029181 h 1185697"/>
                <a:gd name="connsiteX7-51" fmla="*/ 0 w 451413"/>
                <a:gd name="connsiteY7-52" fmla="*/ 151436 h 1185697"/>
                <a:gd name="connsiteX0-53" fmla="*/ 0 w 224614"/>
                <a:gd name="connsiteY0-54" fmla="*/ 151436 h 1185697"/>
                <a:gd name="connsiteX1-55" fmla="*/ 151436 w 224614"/>
                <a:gd name="connsiteY1-56" fmla="*/ 0 h 1185697"/>
                <a:gd name="connsiteX2-57" fmla="*/ 213617 w 224614"/>
                <a:gd name="connsiteY2-58" fmla="*/ 2540 h 1185697"/>
                <a:gd name="connsiteX3-59" fmla="*/ 218697 w 224614"/>
                <a:gd name="connsiteY3-60" fmla="*/ 1185697 h 1185697"/>
                <a:gd name="connsiteX4-61" fmla="*/ 151436 w 224614"/>
                <a:gd name="connsiteY4-62" fmla="*/ 1180617 h 1185697"/>
                <a:gd name="connsiteX5-63" fmla="*/ 0 w 224614"/>
                <a:gd name="connsiteY5-64" fmla="*/ 1029181 h 1185697"/>
                <a:gd name="connsiteX6-65" fmla="*/ 0 w 224614"/>
                <a:gd name="connsiteY6-66" fmla="*/ 151436 h 1185697"/>
                <a:gd name="connsiteX0-67" fmla="*/ 0 w 228207"/>
                <a:gd name="connsiteY0-68" fmla="*/ 151436 h 1185697"/>
                <a:gd name="connsiteX1-69" fmla="*/ 151436 w 228207"/>
                <a:gd name="connsiteY1-70" fmla="*/ 0 h 1185697"/>
                <a:gd name="connsiteX2-71" fmla="*/ 221237 w 228207"/>
                <a:gd name="connsiteY2-72" fmla="*/ 2540 h 1185697"/>
                <a:gd name="connsiteX3-73" fmla="*/ 218697 w 228207"/>
                <a:gd name="connsiteY3-74" fmla="*/ 1185697 h 1185697"/>
                <a:gd name="connsiteX4-75" fmla="*/ 151436 w 228207"/>
                <a:gd name="connsiteY4-76" fmla="*/ 1180617 h 1185697"/>
                <a:gd name="connsiteX5-77" fmla="*/ 0 w 228207"/>
                <a:gd name="connsiteY5-78" fmla="*/ 1029181 h 1185697"/>
                <a:gd name="connsiteX6-79" fmla="*/ 0 w 228207"/>
                <a:gd name="connsiteY6-80" fmla="*/ 151436 h 1185697"/>
                <a:gd name="connsiteX0-81" fmla="*/ 0 w 224379"/>
                <a:gd name="connsiteY0-82" fmla="*/ 151436 h 1185697"/>
                <a:gd name="connsiteX1-83" fmla="*/ 151436 w 224379"/>
                <a:gd name="connsiteY1-84" fmla="*/ 0 h 1185697"/>
                <a:gd name="connsiteX2-85" fmla="*/ 221237 w 224379"/>
                <a:gd name="connsiteY2-86" fmla="*/ 2540 h 1185697"/>
                <a:gd name="connsiteX3-87" fmla="*/ 218697 w 224379"/>
                <a:gd name="connsiteY3-88" fmla="*/ 1185697 h 1185697"/>
                <a:gd name="connsiteX4-89" fmla="*/ 151436 w 224379"/>
                <a:gd name="connsiteY4-90" fmla="*/ 1180617 h 1185697"/>
                <a:gd name="connsiteX5-91" fmla="*/ 0 w 224379"/>
                <a:gd name="connsiteY5-92" fmla="*/ 1029181 h 1185697"/>
                <a:gd name="connsiteX6-93" fmla="*/ 0 w 224379"/>
                <a:gd name="connsiteY6-94" fmla="*/ 151436 h 1185697"/>
                <a:gd name="connsiteX0-95" fmla="*/ 0 w 224379"/>
                <a:gd name="connsiteY0-96" fmla="*/ 151436 h 1185697"/>
                <a:gd name="connsiteX1-97" fmla="*/ 151436 w 224379"/>
                <a:gd name="connsiteY1-98" fmla="*/ 0 h 1185697"/>
                <a:gd name="connsiteX2-99" fmla="*/ 221237 w 224379"/>
                <a:gd name="connsiteY2-100" fmla="*/ 2540 h 1185697"/>
                <a:gd name="connsiteX3-101" fmla="*/ 218697 w 224379"/>
                <a:gd name="connsiteY3-102" fmla="*/ 1185697 h 1185697"/>
                <a:gd name="connsiteX4-103" fmla="*/ 151436 w 224379"/>
                <a:gd name="connsiteY4-104" fmla="*/ 1180617 h 1185697"/>
                <a:gd name="connsiteX5-105" fmla="*/ 0 w 224379"/>
                <a:gd name="connsiteY5-106" fmla="*/ 1029181 h 1185697"/>
                <a:gd name="connsiteX6-107" fmla="*/ 0 w 224379"/>
                <a:gd name="connsiteY6-108" fmla="*/ 151436 h 1185697"/>
                <a:gd name="connsiteX0-109" fmla="*/ 0 w 221438"/>
                <a:gd name="connsiteY0-110" fmla="*/ 151436 h 1185697"/>
                <a:gd name="connsiteX1-111" fmla="*/ 151436 w 221438"/>
                <a:gd name="connsiteY1-112" fmla="*/ 0 h 1185697"/>
                <a:gd name="connsiteX2-113" fmla="*/ 221237 w 221438"/>
                <a:gd name="connsiteY2-114" fmla="*/ 2540 h 1185697"/>
                <a:gd name="connsiteX3-115" fmla="*/ 218697 w 221438"/>
                <a:gd name="connsiteY3-116" fmla="*/ 1185697 h 1185697"/>
                <a:gd name="connsiteX4-117" fmla="*/ 151436 w 221438"/>
                <a:gd name="connsiteY4-118" fmla="*/ 1180617 h 1185697"/>
                <a:gd name="connsiteX5-119" fmla="*/ 0 w 221438"/>
                <a:gd name="connsiteY5-120" fmla="*/ 1029181 h 1185697"/>
                <a:gd name="connsiteX6-121" fmla="*/ 0 w 221438"/>
                <a:gd name="connsiteY6-122" fmla="*/ 151436 h 1185697"/>
                <a:gd name="connsiteX0-123" fmla="*/ 0 w 221361"/>
                <a:gd name="connsiteY0-124" fmla="*/ 151436 h 1183157"/>
                <a:gd name="connsiteX1-125" fmla="*/ 151436 w 221361"/>
                <a:gd name="connsiteY1-126" fmla="*/ 0 h 1183157"/>
                <a:gd name="connsiteX2-127" fmla="*/ 221237 w 221361"/>
                <a:gd name="connsiteY2-128" fmla="*/ 2540 h 1183157"/>
                <a:gd name="connsiteX3-129" fmla="*/ 216157 w 221361"/>
                <a:gd name="connsiteY3-130" fmla="*/ 1183157 h 1183157"/>
                <a:gd name="connsiteX4-131" fmla="*/ 151436 w 221361"/>
                <a:gd name="connsiteY4-132" fmla="*/ 1180617 h 1183157"/>
                <a:gd name="connsiteX5-133" fmla="*/ 0 w 221361"/>
                <a:gd name="connsiteY5-134" fmla="*/ 1029181 h 1183157"/>
                <a:gd name="connsiteX6-135" fmla="*/ 0 w 221361"/>
                <a:gd name="connsiteY6-136" fmla="*/ 151436 h 1183157"/>
                <a:gd name="connsiteX0-137" fmla="*/ 0 w 226324"/>
                <a:gd name="connsiteY0-138" fmla="*/ 151436 h 1183157"/>
                <a:gd name="connsiteX1-139" fmla="*/ 151436 w 226324"/>
                <a:gd name="connsiteY1-140" fmla="*/ 0 h 1183157"/>
                <a:gd name="connsiteX2-141" fmla="*/ 221237 w 226324"/>
                <a:gd name="connsiteY2-142" fmla="*/ 2540 h 1183157"/>
                <a:gd name="connsiteX3-143" fmla="*/ 226317 w 226324"/>
                <a:gd name="connsiteY3-144" fmla="*/ 1183157 h 1183157"/>
                <a:gd name="connsiteX4-145" fmla="*/ 151436 w 226324"/>
                <a:gd name="connsiteY4-146" fmla="*/ 1180617 h 1183157"/>
                <a:gd name="connsiteX5-147" fmla="*/ 0 w 226324"/>
                <a:gd name="connsiteY5-148" fmla="*/ 1029181 h 1183157"/>
                <a:gd name="connsiteX6-149" fmla="*/ 0 w 226324"/>
                <a:gd name="connsiteY6-150" fmla="*/ 151436 h 1183157"/>
                <a:gd name="connsiteX0-151" fmla="*/ 0 w 226324"/>
                <a:gd name="connsiteY0-152" fmla="*/ 151436 h 1183157"/>
                <a:gd name="connsiteX1-153" fmla="*/ 151436 w 226324"/>
                <a:gd name="connsiteY1-154" fmla="*/ 0 h 1183157"/>
                <a:gd name="connsiteX2-155" fmla="*/ 221237 w 226324"/>
                <a:gd name="connsiteY2-156" fmla="*/ 2540 h 1183157"/>
                <a:gd name="connsiteX3-157" fmla="*/ 226317 w 226324"/>
                <a:gd name="connsiteY3-158" fmla="*/ 1183157 h 1183157"/>
                <a:gd name="connsiteX4-159" fmla="*/ 151436 w 226324"/>
                <a:gd name="connsiteY4-160" fmla="*/ 1180617 h 1183157"/>
                <a:gd name="connsiteX5-161" fmla="*/ 0 w 226324"/>
                <a:gd name="connsiteY5-162" fmla="*/ 1029181 h 1183157"/>
                <a:gd name="connsiteX6-163" fmla="*/ 0 w 226324"/>
                <a:gd name="connsiteY6-164" fmla="*/ 151436 h 1183157"/>
                <a:gd name="connsiteX0-165" fmla="*/ 0 w 226324"/>
                <a:gd name="connsiteY0-166" fmla="*/ 151436 h 1183157"/>
                <a:gd name="connsiteX1-167" fmla="*/ 151436 w 226324"/>
                <a:gd name="connsiteY1-168" fmla="*/ 0 h 1183157"/>
                <a:gd name="connsiteX2-169" fmla="*/ 221237 w 226324"/>
                <a:gd name="connsiteY2-170" fmla="*/ 2540 h 1183157"/>
                <a:gd name="connsiteX3-171" fmla="*/ 226317 w 226324"/>
                <a:gd name="connsiteY3-172" fmla="*/ 1183157 h 1183157"/>
                <a:gd name="connsiteX4-173" fmla="*/ 151436 w 226324"/>
                <a:gd name="connsiteY4-174" fmla="*/ 1180617 h 1183157"/>
                <a:gd name="connsiteX5-175" fmla="*/ 0 w 226324"/>
                <a:gd name="connsiteY5-176" fmla="*/ 1029181 h 1183157"/>
                <a:gd name="connsiteX6-177" fmla="*/ 0 w 226324"/>
                <a:gd name="connsiteY6-178" fmla="*/ 151436 h 1183157"/>
                <a:gd name="connsiteX0-179" fmla="*/ 0 w 228861"/>
                <a:gd name="connsiteY0-180" fmla="*/ 151436 h 1183157"/>
                <a:gd name="connsiteX1-181" fmla="*/ 151436 w 228861"/>
                <a:gd name="connsiteY1-182" fmla="*/ 0 h 1183157"/>
                <a:gd name="connsiteX2-183" fmla="*/ 221237 w 228861"/>
                <a:gd name="connsiteY2-184" fmla="*/ 2540 h 1183157"/>
                <a:gd name="connsiteX3-185" fmla="*/ 228857 w 228861"/>
                <a:gd name="connsiteY3-186" fmla="*/ 1183157 h 1183157"/>
                <a:gd name="connsiteX4-187" fmla="*/ 151436 w 228861"/>
                <a:gd name="connsiteY4-188" fmla="*/ 1180617 h 1183157"/>
                <a:gd name="connsiteX5-189" fmla="*/ 0 w 228861"/>
                <a:gd name="connsiteY5-190" fmla="*/ 1029181 h 1183157"/>
                <a:gd name="connsiteX6-191" fmla="*/ 0 w 228861"/>
                <a:gd name="connsiteY6-192" fmla="*/ 151436 h 1183157"/>
                <a:gd name="connsiteX0-193" fmla="*/ 0 w 228866"/>
                <a:gd name="connsiteY0-194" fmla="*/ 152706 h 1184427"/>
                <a:gd name="connsiteX1-195" fmla="*/ 151436 w 228866"/>
                <a:gd name="connsiteY1-196" fmla="*/ 1270 h 1184427"/>
                <a:gd name="connsiteX2-197" fmla="*/ 225047 w 228866"/>
                <a:gd name="connsiteY2-198" fmla="*/ 0 h 1184427"/>
                <a:gd name="connsiteX3-199" fmla="*/ 228857 w 228866"/>
                <a:gd name="connsiteY3-200" fmla="*/ 1184427 h 1184427"/>
                <a:gd name="connsiteX4-201" fmla="*/ 151436 w 228866"/>
                <a:gd name="connsiteY4-202" fmla="*/ 1181887 h 1184427"/>
                <a:gd name="connsiteX5-203" fmla="*/ 0 w 228866"/>
                <a:gd name="connsiteY5-204" fmla="*/ 1030451 h 1184427"/>
                <a:gd name="connsiteX6-205" fmla="*/ 0 w 228866"/>
                <a:gd name="connsiteY6-206" fmla="*/ 152706 h 1184427"/>
                <a:gd name="connsiteX0-207" fmla="*/ 0 w 228866"/>
                <a:gd name="connsiteY0-208" fmla="*/ 152706 h 1181887"/>
                <a:gd name="connsiteX1-209" fmla="*/ 151436 w 228866"/>
                <a:gd name="connsiteY1-210" fmla="*/ 1270 h 1181887"/>
                <a:gd name="connsiteX2-211" fmla="*/ 225047 w 228866"/>
                <a:gd name="connsiteY2-212" fmla="*/ 0 h 1181887"/>
                <a:gd name="connsiteX3-213" fmla="*/ 228857 w 228866"/>
                <a:gd name="connsiteY3-214" fmla="*/ 1176807 h 1181887"/>
                <a:gd name="connsiteX4-215" fmla="*/ 151436 w 228866"/>
                <a:gd name="connsiteY4-216" fmla="*/ 1181887 h 1181887"/>
                <a:gd name="connsiteX5-217" fmla="*/ 0 w 228866"/>
                <a:gd name="connsiteY5-218" fmla="*/ 1030451 h 1181887"/>
                <a:gd name="connsiteX6-219" fmla="*/ 0 w 228866"/>
                <a:gd name="connsiteY6-220" fmla="*/ 152706 h 1181887"/>
                <a:gd name="connsiteX0-221" fmla="*/ 0 w 228866"/>
                <a:gd name="connsiteY0-222" fmla="*/ 152706 h 1181887"/>
                <a:gd name="connsiteX1-223" fmla="*/ 151436 w 228866"/>
                <a:gd name="connsiteY1-224" fmla="*/ 1270 h 1181887"/>
                <a:gd name="connsiteX2-225" fmla="*/ 225047 w 228866"/>
                <a:gd name="connsiteY2-226" fmla="*/ 0 h 1181887"/>
                <a:gd name="connsiteX3-227" fmla="*/ 228857 w 228866"/>
                <a:gd name="connsiteY3-228" fmla="*/ 1180617 h 1181887"/>
                <a:gd name="connsiteX4-229" fmla="*/ 151436 w 228866"/>
                <a:gd name="connsiteY4-230" fmla="*/ 1181887 h 1181887"/>
                <a:gd name="connsiteX5-231" fmla="*/ 0 w 228866"/>
                <a:gd name="connsiteY5-232" fmla="*/ 1030451 h 1181887"/>
                <a:gd name="connsiteX6-233" fmla="*/ 0 w 228866"/>
                <a:gd name="connsiteY6-234" fmla="*/ 152706 h 11818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28866" h="1181887">
                  <a:moveTo>
                    <a:pt x="0" y="152706"/>
                  </a:moveTo>
                  <a:cubicBezTo>
                    <a:pt x="0" y="69070"/>
                    <a:pt x="67800" y="1270"/>
                    <a:pt x="151436" y="1270"/>
                  </a:cubicBezTo>
                  <a:cubicBezTo>
                    <a:pt x="200950" y="1270"/>
                    <a:pt x="175533" y="0"/>
                    <a:pt x="225047" y="0"/>
                  </a:cubicBezTo>
                  <a:cubicBezTo>
                    <a:pt x="226097" y="197616"/>
                    <a:pt x="229060" y="981731"/>
                    <a:pt x="228857" y="1180617"/>
                  </a:cubicBezTo>
                  <a:lnTo>
                    <a:pt x="151436" y="1181887"/>
                  </a:lnTo>
                  <a:cubicBezTo>
                    <a:pt x="67800" y="1181887"/>
                    <a:pt x="0" y="1114087"/>
                    <a:pt x="0" y="1030451"/>
                  </a:cubicBezTo>
                  <a:lnTo>
                    <a:pt x="0" y="152706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4" name="直接连接符 103"/>
            <p:cNvCxnSpPr/>
            <p:nvPr/>
          </p:nvCxnSpPr>
          <p:spPr>
            <a:xfrm>
              <a:off x="7577561" y="1460923"/>
              <a:ext cx="0" cy="877417"/>
            </a:xfrm>
            <a:prstGeom prst="line">
              <a:avLst/>
            </a:prstGeom>
            <a:ln w="12700" cap="rnd">
              <a:solidFill>
                <a:schemeClr val="bg1"/>
              </a:solidFill>
              <a:prstDash val="dash"/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180975" y="1336675"/>
            <a:ext cx="6874510" cy="5708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分析正常客户和无价值客户平均订单数差异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下载 (8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785" y="2234565"/>
            <a:ext cx="6989445" cy="43440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80890" y="164253"/>
            <a:ext cx="3522473" cy="882331"/>
            <a:chOff x="4174405" y="1460923"/>
            <a:chExt cx="3522473" cy="882331"/>
          </a:xfrm>
        </p:grpSpPr>
        <p:sp>
          <p:nvSpPr>
            <p:cNvPr id="91" name="矩形 90"/>
            <p:cNvSpPr/>
            <p:nvPr/>
          </p:nvSpPr>
          <p:spPr>
            <a:xfrm>
              <a:off x="4386600" y="1465067"/>
              <a:ext cx="3118293" cy="627571"/>
            </a:xfrm>
            <a:prstGeom prst="rect">
              <a:avLst/>
            </a:prstGeom>
            <a:blipFill dpi="0" rotWithShape="0">
              <a:blip r:embed="rId1">
                <a:alphaModFix amt="25000"/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harpenSoften amount="-69000"/>
                        </a14:imgEffect>
                      </a14:imgLayer>
                    </a14:imgProps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圆角矩形 3"/>
            <p:cNvSpPr/>
            <p:nvPr/>
          </p:nvSpPr>
          <p:spPr>
            <a:xfrm>
              <a:off x="4174405" y="1464892"/>
              <a:ext cx="198372" cy="878361"/>
            </a:xfrm>
            <a:custGeom>
              <a:avLst/>
              <a:gdLst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99977 w 451413"/>
                <a:gd name="connsiteY2" fmla="*/ 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-1" fmla="*/ 0 w 451413"/>
                <a:gd name="connsiteY0-2" fmla="*/ 151436 h 1180617"/>
                <a:gd name="connsiteX1-3" fmla="*/ 151436 w 451413"/>
                <a:gd name="connsiteY1-4" fmla="*/ 0 h 1180617"/>
                <a:gd name="connsiteX2-5" fmla="*/ 213617 w 451413"/>
                <a:gd name="connsiteY2-6" fmla="*/ 2540 h 1180617"/>
                <a:gd name="connsiteX3-7" fmla="*/ 451413 w 451413"/>
                <a:gd name="connsiteY3-8" fmla="*/ 151436 h 1180617"/>
                <a:gd name="connsiteX4-9" fmla="*/ 451413 w 451413"/>
                <a:gd name="connsiteY4-10" fmla="*/ 1029181 h 1180617"/>
                <a:gd name="connsiteX5-11" fmla="*/ 299977 w 451413"/>
                <a:gd name="connsiteY5-12" fmla="*/ 1180617 h 1180617"/>
                <a:gd name="connsiteX6-13" fmla="*/ 151436 w 451413"/>
                <a:gd name="connsiteY6-14" fmla="*/ 1180617 h 1180617"/>
                <a:gd name="connsiteX7-15" fmla="*/ 0 w 451413"/>
                <a:gd name="connsiteY7-16" fmla="*/ 1029181 h 1180617"/>
                <a:gd name="connsiteX8-17" fmla="*/ 0 w 451413"/>
                <a:gd name="connsiteY8-18" fmla="*/ 151436 h 1180617"/>
                <a:gd name="connsiteX0-19" fmla="*/ 0 w 451413"/>
                <a:gd name="connsiteY0-20" fmla="*/ 151436 h 1185697"/>
                <a:gd name="connsiteX1-21" fmla="*/ 151436 w 451413"/>
                <a:gd name="connsiteY1-22" fmla="*/ 0 h 1185697"/>
                <a:gd name="connsiteX2-23" fmla="*/ 213617 w 451413"/>
                <a:gd name="connsiteY2-24" fmla="*/ 2540 h 1185697"/>
                <a:gd name="connsiteX3-25" fmla="*/ 451413 w 451413"/>
                <a:gd name="connsiteY3-26" fmla="*/ 151436 h 1185697"/>
                <a:gd name="connsiteX4-27" fmla="*/ 451413 w 451413"/>
                <a:gd name="connsiteY4-28" fmla="*/ 1029181 h 1185697"/>
                <a:gd name="connsiteX5-29" fmla="*/ 218697 w 451413"/>
                <a:gd name="connsiteY5-30" fmla="*/ 1185697 h 1185697"/>
                <a:gd name="connsiteX6-31" fmla="*/ 151436 w 451413"/>
                <a:gd name="connsiteY6-32" fmla="*/ 1180617 h 1185697"/>
                <a:gd name="connsiteX7-33" fmla="*/ 0 w 451413"/>
                <a:gd name="connsiteY7-34" fmla="*/ 1029181 h 1185697"/>
                <a:gd name="connsiteX8-35" fmla="*/ 0 w 451413"/>
                <a:gd name="connsiteY8-36" fmla="*/ 151436 h 1185697"/>
                <a:gd name="connsiteX0-37" fmla="*/ 0 w 451413"/>
                <a:gd name="connsiteY0-38" fmla="*/ 151436 h 1185697"/>
                <a:gd name="connsiteX1-39" fmla="*/ 151436 w 451413"/>
                <a:gd name="connsiteY1-40" fmla="*/ 0 h 1185697"/>
                <a:gd name="connsiteX2-41" fmla="*/ 213617 w 451413"/>
                <a:gd name="connsiteY2-42" fmla="*/ 2540 h 1185697"/>
                <a:gd name="connsiteX3-43" fmla="*/ 451413 w 451413"/>
                <a:gd name="connsiteY3-44" fmla="*/ 1029181 h 1185697"/>
                <a:gd name="connsiteX4-45" fmla="*/ 218697 w 451413"/>
                <a:gd name="connsiteY4-46" fmla="*/ 1185697 h 1185697"/>
                <a:gd name="connsiteX5-47" fmla="*/ 151436 w 451413"/>
                <a:gd name="connsiteY5-48" fmla="*/ 1180617 h 1185697"/>
                <a:gd name="connsiteX6-49" fmla="*/ 0 w 451413"/>
                <a:gd name="connsiteY6-50" fmla="*/ 1029181 h 1185697"/>
                <a:gd name="connsiteX7-51" fmla="*/ 0 w 451413"/>
                <a:gd name="connsiteY7-52" fmla="*/ 151436 h 1185697"/>
                <a:gd name="connsiteX0-53" fmla="*/ 0 w 224614"/>
                <a:gd name="connsiteY0-54" fmla="*/ 151436 h 1185697"/>
                <a:gd name="connsiteX1-55" fmla="*/ 151436 w 224614"/>
                <a:gd name="connsiteY1-56" fmla="*/ 0 h 1185697"/>
                <a:gd name="connsiteX2-57" fmla="*/ 213617 w 224614"/>
                <a:gd name="connsiteY2-58" fmla="*/ 2540 h 1185697"/>
                <a:gd name="connsiteX3-59" fmla="*/ 218697 w 224614"/>
                <a:gd name="connsiteY3-60" fmla="*/ 1185697 h 1185697"/>
                <a:gd name="connsiteX4-61" fmla="*/ 151436 w 224614"/>
                <a:gd name="connsiteY4-62" fmla="*/ 1180617 h 1185697"/>
                <a:gd name="connsiteX5-63" fmla="*/ 0 w 224614"/>
                <a:gd name="connsiteY5-64" fmla="*/ 1029181 h 1185697"/>
                <a:gd name="connsiteX6-65" fmla="*/ 0 w 224614"/>
                <a:gd name="connsiteY6-66" fmla="*/ 151436 h 1185697"/>
                <a:gd name="connsiteX0-67" fmla="*/ 0 w 228207"/>
                <a:gd name="connsiteY0-68" fmla="*/ 151436 h 1185697"/>
                <a:gd name="connsiteX1-69" fmla="*/ 151436 w 228207"/>
                <a:gd name="connsiteY1-70" fmla="*/ 0 h 1185697"/>
                <a:gd name="connsiteX2-71" fmla="*/ 221237 w 228207"/>
                <a:gd name="connsiteY2-72" fmla="*/ 2540 h 1185697"/>
                <a:gd name="connsiteX3-73" fmla="*/ 218697 w 228207"/>
                <a:gd name="connsiteY3-74" fmla="*/ 1185697 h 1185697"/>
                <a:gd name="connsiteX4-75" fmla="*/ 151436 w 228207"/>
                <a:gd name="connsiteY4-76" fmla="*/ 1180617 h 1185697"/>
                <a:gd name="connsiteX5-77" fmla="*/ 0 w 228207"/>
                <a:gd name="connsiteY5-78" fmla="*/ 1029181 h 1185697"/>
                <a:gd name="connsiteX6-79" fmla="*/ 0 w 228207"/>
                <a:gd name="connsiteY6-80" fmla="*/ 151436 h 1185697"/>
                <a:gd name="connsiteX0-81" fmla="*/ 0 w 224379"/>
                <a:gd name="connsiteY0-82" fmla="*/ 151436 h 1185697"/>
                <a:gd name="connsiteX1-83" fmla="*/ 151436 w 224379"/>
                <a:gd name="connsiteY1-84" fmla="*/ 0 h 1185697"/>
                <a:gd name="connsiteX2-85" fmla="*/ 221237 w 224379"/>
                <a:gd name="connsiteY2-86" fmla="*/ 2540 h 1185697"/>
                <a:gd name="connsiteX3-87" fmla="*/ 218697 w 224379"/>
                <a:gd name="connsiteY3-88" fmla="*/ 1185697 h 1185697"/>
                <a:gd name="connsiteX4-89" fmla="*/ 151436 w 224379"/>
                <a:gd name="connsiteY4-90" fmla="*/ 1180617 h 1185697"/>
                <a:gd name="connsiteX5-91" fmla="*/ 0 w 224379"/>
                <a:gd name="connsiteY5-92" fmla="*/ 1029181 h 1185697"/>
                <a:gd name="connsiteX6-93" fmla="*/ 0 w 224379"/>
                <a:gd name="connsiteY6-94" fmla="*/ 151436 h 1185697"/>
                <a:gd name="connsiteX0-95" fmla="*/ 0 w 224379"/>
                <a:gd name="connsiteY0-96" fmla="*/ 151436 h 1185697"/>
                <a:gd name="connsiteX1-97" fmla="*/ 151436 w 224379"/>
                <a:gd name="connsiteY1-98" fmla="*/ 0 h 1185697"/>
                <a:gd name="connsiteX2-99" fmla="*/ 221237 w 224379"/>
                <a:gd name="connsiteY2-100" fmla="*/ 2540 h 1185697"/>
                <a:gd name="connsiteX3-101" fmla="*/ 218697 w 224379"/>
                <a:gd name="connsiteY3-102" fmla="*/ 1185697 h 1185697"/>
                <a:gd name="connsiteX4-103" fmla="*/ 151436 w 224379"/>
                <a:gd name="connsiteY4-104" fmla="*/ 1180617 h 1185697"/>
                <a:gd name="connsiteX5-105" fmla="*/ 0 w 224379"/>
                <a:gd name="connsiteY5-106" fmla="*/ 1029181 h 1185697"/>
                <a:gd name="connsiteX6-107" fmla="*/ 0 w 224379"/>
                <a:gd name="connsiteY6-108" fmla="*/ 151436 h 1185697"/>
                <a:gd name="connsiteX0-109" fmla="*/ 0 w 221438"/>
                <a:gd name="connsiteY0-110" fmla="*/ 151436 h 1185697"/>
                <a:gd name="connsiteX1-111" fmla="*/ 151436 w 221438"/>
                <a:gd name="connsiteY1-112" fmla="*/ 0 h 1185697"/>
                <a:gd name="connsiteX2-113" fmla="*/ 221237 w 221438"/>
                <a:gd name="connsiteY2-114" fmla="*/ 2540 h 1185697"/>
                <a:gd name="connsiteX3-115" fmla="*/ 218697 w 221438"/>
                <a:gd name="connsiteY3-116" fmla="*/ 1185697 h 1185697"/>
                <a:gd name="connsiteX4-117" fmla="*/ 151436 w 221438"/>
                <a:gd name="connsiteY4-118" fmla="*/ 1180617 h 1185697"/>
                <a:gd name="connsiteX5-119" fmla="*/ 0 w 221438"/>
                <a:gd name="connsiteY5-120" fmla="*/ 1029181 h 1185697"/>
                <a:gd name="connsiteX6-121" fmla="*/ 0 w 221438"/>
                <a:gd name="connsiteY6-122" fmla="*/ 151436 h 1185697"/>
                <a:gd name="connsiteX0-123" fmla="*/ 0 w 221361"/>
                <a:gd name="connsiteY0-124" fmla="*/ 151436 h 1183157"/>
                <a:gd name="connsiteX1-125" fmla="*/ 151436 w 221361"/>
                <a:gd name="connsiteY1-126" fmla="*/ 0 h 1183157"/>
                <a:gd name="connsiteX2-127" fmla="*/ 221237 w 221361"/>
                <a:gd name="connsiteY2-128" fmla="*/ 2540 h 1183157"/>
                <a:gd name="connsiteX3-129" fmla="*/ 216157 w 221361"/>
                <a:gd name="connsiteY3-130" fmla="*/ 1183157 h 1183157"/>
                <a:gd name="connsiteX4-131" fmla="*/ 151436 w 221361"/>
                <a:gd name="connsiteY4-132" fmla="*/ 1180617 h 1183157"/>
                <a:gd name="connsiteX5-133" fmla="*/ 0 w 221361"/>
                <a:gd name="connsiteY5-134" fmla="*/ 1029181 h 1183157"/>
                <a:gd name="connsiteX6-135" fmla="*/ 0 w 221361"/>
                <a:gd name="connsiteY6-136" fmla="*/ 151436 h 1183157"/>
                <a:gd name="connsiteX0-137" fmla="*/ 0 w 226324"/>
                <a:gd name="connsiteY0-138" fmla="*/ 151436 h 1183157"/>
                <a:gd name="connsiteX1-139" fmla="*/ 151436 w 226324"/>
                <a:gd name="connsiteY1-140" fmla="*/ 0 h 1183157"/>
                <a:gd name="connsiteX2-141" fmla="*/ 221237 w 226324"/>
                <a:gd name="connsiteY2-142" fmla="*/ 2540 h 1183157"/>
                <a:gd name="connsiteX3-143" fmla="*/ 226317 w 226324"/>
                <a:gd name="connsiteY3-144" fmla="*/ 1183157 h 1183157"/>
                <a:gd name="connsiteX4-145" fmla="*/ 151436 w 226324"/>
                <a:gd name="connsiteY4-146" fmla="*/ 1180617 h 1183157"/>
                <a:gd name="connsiteX5-147" fmla="*/ 0 w 226324"/>
                <a:gd name="connsiteY5-148" fmla="*/ 1029181 h 1183157"/>
                <a:gd name="connsiteX6-149" fmla="*/ 0 w 226324"/>
                <a:gd name="connsiteY6-150" fmla="*/ 151436 h 1183157"/>
                <a:gd name="connsiteX0-151" fmla="*/ 0 w 226324"/>
                <a:gd name="connsiteY0-152" fmla="*/ 151436 h 1183157"/>
                <a:gd name="connsiteX1-153" fmla="*/ 151436 w 226324"/>
                <a:gd name="connsiteY1-154" fmla="*/ 0 h 1183157"/>
                <a:gd name="connsiteX2-155" fmla="*/ 221237 w 226324"/>
                <a:gd name="connsiteY2-156" fmla="*/ 2540 h 1183157"/>
                <a:gd name="connsiteX3-157" fmla="*/ 226317 w 226324"/>
                <a:gd name="connsiteY3-158" fmla="*/ 1183157 h 1183157"/>
                <a:gd name="connsiteX4-159" fmla="*/ 151436 w 226324"/>
                <a:gd name="connsiteY4-160" fmla="*/ 1180617 h 1183157"/>
                <a:gd name="connsiteX5-161" fmla="*/ 0 w 226324"/>
                <a:gd name="connsiteY5-162" fmla="*/ 1029181 h 1183157"/>
                <a:gd name="connsiteX6-163" fmla="*/ 0 w 226324"/>
                <a:gd name="connsiteY6-164" fmla="*/ 151436 h 1183157"/>
                <a:gd name="connsiteX0-165" fmla="*/ 0 w 226324"/>
                <a:gd name="connsiteY0-166" fmla="*/ 151436 h 1183157"/>
                <a:gd name="connsiteX1-167" fmla="*/ 151436 w 226324"/>
                <a:gd name="connsiteY1-168" fmla="*/ 0 h 1183157"/>
                <a:gd name="connsiteX2-169" fmla="*/ 221237 w 226324"/>
                <a:gd name="connsiteY2-170" fmla="*/ 2540 h 1183157"/>
                <a:gd name="connsiteX3-171" fmla="*/ 226317 w 226324"/>
                <a:gd name="connsiteY3-172" fmla="*/ 1183157 h 1183157"/>
                <a:gd name="connsiteX4-173" fmla="*/ 151436 w 226324"/>
                <a:gd name="connsiteY4-174" fmla="*/ 1180617 h 1183157"/>
                <a:gd name="connsiteX5-175" fmla="*/ 0 w 226324"/>
                <a:gd name="connsiteY5-176" fmla="*/ 1029181 h 1183157"/>
                <a:gd name="connsiteX6-177" fmla="*/ 0 w 226324"/>
                <a:gd name="connsiteY6-178" fmla="*/ 151436 h 1183157"/>
                <a:gd name="connsiteX0-179" fmla="*/ 0 w 228861"/>
                <a:gd name="connsiteY0-180" fmla="*/ 151436 h 1183157"/>
                <a:gd name="connsiteX1-181" fmla="*/ 151436 w 228861"/>
                <a:gd name="connsiteY1-182" fmla="*/ 0 h 1183157"/>
                <a:gd name="connsiteX2-183" fmla="*/ 221237 w 228861"/>
                <a:gd name="connsiteY2-184" fmla="*/ 2540 h 1183157"/>
                <a:gd name="connsiteX3-185" fmla="*/ 228857 w 228861"/>
                <a:gd name="connsiteY3-186" fmla="*/ 1183157 h 1183157"/>
                <a:gd name="connsiteX4-187" fmla="*/ 151436 w 228861"/>
                <a:gd name="connsiteY4-188" fmla="*/ 1180617 h 1183157"/>
                <a:gd name="connsiteX5-189" fmla="*/ 0 w 228861"/>
                <a:gd name="connsiteY5-190" fmla="*/ 1029181 h 1183157"/>
                <a:gd name="connsiteX6-191" fmla="*/ 0 w 228861"/>
                <a:gd name="connsiteY6-192" fmla="*/ 151436 h 1183157"/>
                <a:gd name="connsiteX0-193" fmla="*/ 0 w 228866"/>
                <a:gd name="connsiteY0-194" fmla="*/ 152706 h 1184427"/>
                <a:gd name="connsiteX1-195" fmla="*/ 151436 w 228866"/>
                <a:gd name="connsiteY1-196" fmla="*/ 1270 h 1184427"/>
                <a:gd name="connsiteX2-197" fmla="*/ 225047 w 228866"/>
                <a:gd name="connsiteY2-198" fmla="*/ 0 h 1184427"/>
                <a:gd name="connsiteX3-199" fmla="*/ 228857 w 228866"/>
                <a:gd name="connsiteY3-200" fmla="*/ 1184427 h 1184427"/>
                <a:gd name="connsiteX4-201" fmla="*/ 151436 w 228866"/>
                <a:gd name="connsiteY4-202" fmla="*/ 1181887 h 1184427"/>
                <a:gd name="connsiteX5-203" fmla="*/ 0 w 228866"/>
                <a:gd name="connsiteY5-204" fmla="*/ 1030451 h 1184427"/>
                <a:gd name="connsiteX6-205" fmla="*/ 0 w 228866"/>
                <a:gd name="connsiteY6-206" fmla="*/ 152706 h 1184427"/>
                <a:gd name="connsiteX0-207" fmla="*/ 0 w 228866"/>
                <a:gd name="connsiteY0-208" fmla="*/ 152706 h 1181887"/>
                <a:gd name="connsiteX1-209" fmla="*/ 151436 w 228866"/>
                <a:gd name="connsiteY1-210" fmla="*/ 1270 h 1181887"/>
                <a:gd name="connsiteX2-211" fmla="*/ 225047 w 228866"/>
                <a:gd name="connsiteY2-212" fmla="*/ 0 h 1181887"/>
                <a:gd name="connsiteX3-213" fmla="*/ 228857 w 228866"/>
                <a:gd name="connsiteY3-214" fmla="*/ 1176807 h 1181887"/>
                <a:gd name="connsiteX4-215" fmla="*/ 151436 w 228866"/>
                <a:gd name="connsiteY4-216" fmla="*/ 1181887 h 1181887"/>
                <a:gd name="connsiteX5-217" fmla="*/ 0 w 228866"/>
                <a:gd name="connsiteY5-218" fmla="*/ 1030451 h 1181887"/>
                <a:gd name="connsiteX6-219" fmla="*/ 0 w 228866"/>
                <a:gd name="connsiteY6-220" fmla="*/ 152706 h 1181887"/>
                <a:gd name="connsiteX0-221" fmla="*/ 0 w 228866"/>
                <a:gd name="connsiteY0-222" fmla="*/ 152706 h 1181887"/>
                <a:gd name="connsiteX1-223" fmla="*/ 151436 w 228866"/>
                <a:gd name="connsiteY1-224" fmla="*/ 1270 h 1181887"/>
                <a:gd name="connsiteX2-225" fmla="*/ 225047 w 228866"/>
                <a:gd name="connsiteY2-226" fmla="*/ 0 h 1181887"/>
                <a:gd name="connsiteX3-227" fmla="*/ 228857 w 228866"/>
                <a:gd name="connsiteY3-228" fmla="*/ 1180617 h 1181887"/>
                <a:gd name="connsiteX4-229" fmla="*/ 151436 w 228866"/>
                <a:gd name="connsiteY4-230" fmla="*/ 1181887 h 1181887"/>
                <a:gd name="connsiteX5-231" fmla="*/ 0 w 228866"/>
                <a:gd name="connsiteY5-232" fmla="*/ 1030451 h 1181887"/>
                <a:gd name="connsiteX6-233" fmla="*/ 0 w 228866"/>
                <a:gd name="connsiteY6-234" fmla="*/ 152706 h 11818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28866" h="1181887">
                  <a:moveTo>
                    <a:pt x="0" y="152706"/>
                  </a:moveTo>
                  <a:cubicBezTo>
                    <a:pt x="0" y="69070"/>
                    <a:pt x="67800" y="1270"/>
                    <a:pt x="151436" y="1270"/>
                  </a:cubicBezTo>
                  <a:cubicBezTo>
                    <a:pt x="200950" y="1270"/>
                    <a:pt x="175533" y="0"/>
                    <a:pt x="225047" y="0"/>
                  </a:cubicBezTo>
                  <a:cubicBezTo>
                    <a:pt x="226097" y="197616"/>
                    <a:pt x="229060" y="981731"/>
                    <a:pt x="228857" y="1180617"/>
                  </a:cubicBezTo>
                  <a:lnTo>
                    <a:pt x="151436" y="1181887"/>
                  </a:lnTo>
                  <a:cubicBezTo>
                    <a:pt x="67800" y="1181887"/>
                    <a:pt x="0" y="1114087"/>
                    <a:pt x="0" y="1030451"/>
                  </a:cubicBezTo>
                  <a:lnTo>
                    <a:pt x="0" y="152706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4" name="直接连接符 93"/>
            <p:cNvCxnSpPr/>
            <p:nvPr/>
          </p:nvCxnSpPr>
          <p:spPr>
            <a:xfrm>
              <a:off x="4386600" y="1467415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/>
            <p:cNvSpPr txBox="1"/>
            <p:nvPr/>
          </p:nvSpPr>
          <p:spPr>
            <a:xfrm>
              <a:off x="4823677" y="1502522"/>
              <a:ext cx="26212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客户特征分析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0" name="直接连接符 99"/>
            <p:cNvCxnSpPr>
              <a:stCxn id="93" idx="1"/>
              <a:endCxn id="93" idx="4"/>
            </p:cNvCxnSpPr>
            <p:nvPr/>
          </p:nvCxnSpPr>
          <p:spPr>
            <a:xfrm>
              <a:off x="4305664" y="1465836"/>
              <a:ext cx="0" cy="877417"/>
            </a:xfrm>
            <a:prstGeom prst="line">
              <a:avLst/>
            </a:prstGeom>
            <a:ln w="12700" cap="rnd">
              <a:solidFill>
                <a:schemeClr val="bg1"/>
              </a:solidFill>
              <a:prstDash val="dash"/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4395667" y="2104680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4375932" y="2343253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圆角矩形 3"/>
            <p:cNvSpPr/>
            <p:nvPr/>
          </p:nvSpPr>
          <p:spPr>
            <a:xfrm flipH="1">
              <a:off x="7517757" y="1464892"/>
              <a:ext cx="179121" cy="878361"/>
            </a:xfrm>
            <a:custGeom>
              <a:avLst/>
              <a:gdLst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99977 w 451413"/>
                <a:gd name="connsiteY2" fmla="*/ 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-1" fmla="*/ 0 w 451413"/>
                <a:gd name="connsiteY0-2" fmla="*/ 151436 h 1180617"/>
                <a:gd name="connsiteX1-3" fmla="*/ 151436 w 451413"/>
                <a:gd name="connsiteY1-4" fmla="*/ 0 h 1180617"/>
                <a:gd name="connsiteX2-5" fmla="*/ 213617 w 451413"/>
                <a:gd name="connsiteY2-6" fmla="*/ 2540 h 1180617"/>
                <a:gd name="connsiteX3-7" fmla="*/ 451413 w 451413"/>
                <a:gd name="connsiteY3-8" fmla="*/ 151436 h 1180617"/>
                <a:gd name="connsiteX4-9" fmla="*/ 451413 w 451413"/>
                <a:gd name="connsiteY4-10" fmla="*/ 1029181 h 1180617"/>
                <a:gd name="connsiteX5-11" fmla="*/ 299977 w 451413"/>
                <a:gd name="connsiteY5-12" fmla="*/ 1180617 h 1180617"/>
                <a:gd name="connsiteX6-13" fmla="*/ 151436 w 451413"/>
                <a:gd name="connsiteY6-14" fmla="*/ 1180617 h 1180617"/>
                <a:gd name="connsiteX7-15" fmla="*/ 0 w 451413"/>
                <a:gd name="connsiteY7-16" fmla="*/ 1029181 h 1180617"/>
                <a:gd name="connsiteX8-17" fmla="*/ 0 w 451413"/>
                <a:gd name="connsiteY8-18" fmla="*/ 151436 h 1180617"/>
                <a:gd name="connsiteX0-19" fmla="*/ 0 w 451413"/>
                <a:gd name="connsiteY0-20" fmla="*/ 151436 h 1185697"/>
                <a:gd name="connsiteX1-21" fmla="*/ 151436 w 451413"/>
                <a:gd name="connsiteY1-22" fmla="*/ 0 h 1185697"/>
                <a:gd name="connsiteX2-23" fmla="*/ 213617 w 451413"/>
                <a:gd name="connsiteY2-24" fmla="*/ 2540 h 1185697"/>
                <a:gd name="connsiteX3-25" fmla="*/ 451413 w 451413"/>
                <a:gd name="connsiteY3-26" fmla="*/ 151436 h 1185697"/>
                <a:gd name="connsiteX4-27" fmla="*/ 451413 w 451413"/>
                <a:gd name="connsiteY4-28" fmla="*/ 1029181 h 1185697"/>
                <a:gd name="connsiteX5-29" fmla="*/ 218697 w 451413"/>
                <a:gd name="connsiteY5-30" fmla="*/ 1185697 h 1185697"/>
                <a:gd name="connsiteX6-31" fmla="*/ 151436 w 451413"/>
                <a:gd name="connsiteY6-32" fmla="*/ 1180617 h 1185697"/>
                <a:gd name="connsiteX7-33" fmla="*/ 0 w 451413"/>
                <a:gd name="connsiteY7-34" fmla="*/ 1029181 h 1185697"/>
                <a:gd name="connsiteX8-35" fmla="*/ 0 w 451413"/>
                <a:gd name="connsiteY8-36" fmla="*/ 151436 h 1185697"/>
                <a:gd name="connsiteX0-37" fmla="*/ 0 w 451413"/>
                <a:gd name="connsiteY0-38" fmla="*/ 151436 h 1185697"/>
                <a:gd name="connsiteX1-39" fmla="*/ 151436 w 451413"/>
                <a:gd name="connsiteY1-40" fmla="*/ 0 h 1185697"/>
                <a:gd name="connsiteX2-41" fmla="*/ 213617 w 451413"/>
                <a:gd name="connsiteY2-42" fmla="*/ 2540 h 1185697"/>
                <a:gd name="connsiteX3-43" fmla="*/ 451413 w 451413"/>
                <a:gd name="connsiteY3-44" fmla="*/ 1029181 h 1185697"/>
                <a:gd name="connsiteX4-45" fmla="*/ 218697 w 451413"/>
                <a:gd name="connsiteY4-46" fmla="*/ 1185697 h 1185697"/>
                <a:gd name="connsiteX5-47" fmla="*/ 151436 w 451413"/>
                <a:gd name="connsiteY5-48" fmla="*/ 1180617 h 1185697"/>
                <a:gd name="connsiteX6-49" fmla="*/ 0 w 451413"/>
                <a:gd name="connsiteY6-50" fmla="*/ 1029181 h 1185697"/>
                <a:gd name="connsiteX7-51" fmla="*/ 0 w 451413"/>
                <a:gd name="connsiteY7-52" fmla="*/ 151436 h 1185697"/>
                <a:gd name="connsiteX0-53" fmla="*/ 0 w 224614"/>
                <a:gd name="connsiteY0-54" fmla="*/ 151436 h 1185697"/>
                <a:gd name="connsiteX1-55" fmla="*/ 151436 w 224614"/>
                <a:gd name="connsiteY1-56" fmla="*/ 0 h 1185697"/>
                <a:gd name="connsiteX2-57" fmla="*/ 213617 w 224614"/>
                <a:gd name="connsiteY2-58" fmla="*/ 2540 h 1185697"/>
                <a:gd name="connsiteX3-59" fmla="*/ 218697 w 224614"/>
                <a:gd name="connsiteY3-60" fmla="*/ 1185697 h 1185697"/>
                <a:gd name="connsiteX4-61" fmla="*/ 151436 w 224614"/>
                <a:gd name="connsiteY4-62" fmla="*/ 1180617 h 1185697"/>
                <a:gd name="connsiteX5-63" fmla="*/ 0 w 224614"/>
                <a:gd name="connsiteY5-64" fmla="*/ 1029181 h 1185697"/>
                <a:gd name="connsiteX6-65" fmla="*/ 0 w 224614"/>
                <a:gd name="connsiteY6-66" fmla="*/ 151436 h 1185697"/>
                <a:gd name="connsiteX0-67" fmla="*/ 0 w 228207"/>
                <a:gd name="connsiteY0-68" fmla="*/ 151436 h 1185697"/>
                <a:gd name="connsiteX1-69" fmla="*/ 151436 w 228207"/>
                <a:gd name="connsiteY1-70" fmla="*/ 0 h 1185697"/>
                <a:gd name="connsiteX2-71" fmla="*/ 221237 w 228207"/>
                <a:gd name="connsiteY2-72" fmla="*/ 2540 h 1185697"/>
                <a:gd name="connsiteX3-73" fmla="*/ 218697 w 228207"/>
                <a:gd name="connsiteY3-74" fmla="*/ 1185697 h 1185697"/>
                <a:gd name="connsiteX4-75" fmla="*/ 151436 w 228207"/>
                <a:gd name="connsiteY4-76" fmla="*/ 1180617 h 1185697"/>
                <a:gd name="connsiteX5-77" fmla="*/ 0 w 228207"/>
                <a:gd name="connsiteY5-78" fmla="*/ 1029181 h 1185697"/>
                <a:gd name="connsiteX6-79" fmla="*/ 0 w 228207"/>
                <a:gd name="connsiteY6-80" fmla="*/ 151436 h 1185697"/>
                <a:gd name="connsiteX0-81" fmla="*/ 0 w 224379"/>
                <a:gd name="connsiteY0-82" fmla="*/ 151436 h 1185697"/>
                <a:gd name="connsiteX1-83" fmla="*/ 151436 w 224379"/>
                <a:gd name="connsiteY1-84" fmla="*/ 0 h 1185697"/>
                <a:gd name="connsiteX2-85" fmla="*/ 221237 w 224379"/>
                <a:gd name="connsiteY2-86" fmla="*/ 2540 h 1185697"/>
                <a:gd name="connsiteX3-87" fmla="*/ 218697 w 224379"/>
                <a:gd name="connsiteY3-88" fmla="*/ 1185697 h 1185697"/>
                <a:gd name="connsiteX4-89" fmla="*/ 151436 w 224379"/>
                <a:gd name="connsiteY4-90" fmla="*/ 1180617 h 1185697"/>
                <a:gd name="connsiteX5-91" fmla="*/ 0 w 224379"/>
                <a:gd name="connsiteY5-92" fmla="*/ 1029181 h 1185697"/>
                <a:gd name="connsiteX6-93" fmla="*/ 0 w 224379"/>
                <a:gd name="connsiteY6-94" fmla="*/ 151436 h 1185697"/>
                <a:gd name="connsiteX0-95" fmla="*/ 0 w 224379"/>
                <a:gd name="connsiteY0-96" fmla="*/ 151436 h 1185697"/>
                <a:gd name="connsiteX1-97" fmla="*/ 151436 w 224379"/>
                <a:gd name="connsiteY1-98" fmla="*/ 0 h 1185697"/>
                <a:gd name="connsiteX2-99" fmla="*/ 221237 w 224379"/>
                <a:gd name="connsiteY2-100" fmla="*/ 2540 h 1185697"/>
                <a:gd name="connsiteX3-101" fmla="*/ 218697 w 224379"/>
                <a:gd name="connsiteY3-102" fmla="*/ 1185697 h 1185697"/>
                <a:gd name="connsiteX4-103" fmla="*/ 151436 w 224379"/>
                <a:gd name="connsiteY4-104" fmla="*/ 1180617 h 1185697"/>
                <a:gd name="connsiteX5-105" fmla="*/ 0 w 224379"/>
                <a:gd name="connsiteY5-106" fmla="*/ 1029181 h 1185697"/>
                <a:gd name="connsiteX6-107" fmla="*/ 0 w 224379"/>
                <a:gd name="connsiteY6-108" fmla="*/ 151436 h 1185697"/>
                <a:gd name="connsiteX0-109" fmla="*/ 0 w 221438"/>
                <a:gd name="connsiteY0-110" fmla="*/ 151436 h 1185697"/>
                <a:gd name="connsiteX1-111" fmla="*/ 151436 w 221438"/>
                <a:gd name="connsiteY1-112" fmla="*/ 0 h 1185697"/>
                <a:gd name="connsiteX2-113" fmla="*/ 221237 w 221438"/>
                <a:gd name="connsiteY2-114" fmla="*/ 2540 h 1185697"/>
                <a:gd name="connsiteX3-115" fmla="*/ 218697 w 221438"/>
                <a:gd name="connsiteY3-116" fmla="*/ 1185697 h 1185697"/>
                <a:gd name="connsiteX4-117" fmla="*/ 151436 w 221438"/>
                <a:gd name="connsiteY4-118" fmla="*/ 1180617 h 1185697"/>
                <a:gd name="connsiteX5-119" fmla="*/ 0 w 221438"/>
                <a:gd name="connsiteY5-120" fmla="*/ 1029181 h 1185697"/>
                <a:gd name="connsiteX6-121" fmla="*/ 0 w 221438"/>
                <a:gd name="connsiteY6-122" fmla="*/ 151436 h 1185697"/>
                <a:gd name="connsiteX0-123" fmla="*/ 0 w 221361"/>
                <a:gd name="connsiteY0-124" fmla="*/ 151436 h 1183157"/>
                <a:gd name="connsiteX1-125" fmla="*/ 151436 w 221361"/>
                <a:gd name="connsiteY1-126" fmla="*/ 0 h 1183157"/>
                <a:gd name="connsiteX2-127" fmla="*/ 221237 w 221361"/>
                <a:gd name="connsiteY2-128" fmla="*/ 2540 h 1183157"/>
                <a:gd name="connsiteX3-129" fmla="*/ 216157 w 221361"/>
                <a:gd name="connsiteY3-130" fmla="*/ 1183157 h 1183157"/>
                <a:gd name="connsiteX4-131" fmla="*/ 151436 w 221361"/>
                <a:gd name="connsiteY4-132" fmla="*/ 1180617 h 1183157"/>
                <a:gd name="connsiteX5-133" fmla="*/ 0 w 221361"/>
                <a:gd name="connsiteY5-134" fmla="*/ 1029181 h 1183157"/>
                <a:gd name="connsiteX6-135" fmla="*/ 0 w 221361"/>
                <a:gd name="connsiteY6-136" fmla="*/ 151436 h 1183157"/>
                <a:gd name="connsiteX0-137" fmla="*/ 0 w 226324"/>
                <a:gd name="connsiteY0-138" fmla="*/ 151436 h 1183157"/>
                <a:gd name="connsiteX1-139" fmla="*/ 151436 w 226324"/>
                <a:gd name="connsiteY1-140" fmla="*/ 0 h 1183157"/>
                <a:gd name="connsiteX2-141" fmla="*/ 221237 w 226324"/>
                <a:gd name="connsiteY2-142" fmla="*/ 2540 h 1183157"/>
                <a:gd name="connsiteX3-143" fmla="*/ 226317 w 226324"/>
                <a:gd name="connsiteY3-144" fmla="*/ 1183157 h 1183157"/>
                <a:gd name="connsiteX4-145" fmla="*/ 151436 w 226324"/>
                <a:gd name="connsiteY4-146" fmla="*/ 1180617 h 1183157"/>
                <a:gd name="connsiteX5-147" fmla="*/ 0 w 226324"/>
                <a:gd name="connsiteY5-148" fmla="*/ 1029181 h 1183157"/>
                <a:gd name="connsiteX6-149" fmla="*/ 0 w 226324"/>
                <a:gd name="connsiteY6-150" fmla="*/ 151436 h 1183157"/>
                <a:gd name="connsiteX0-151" fmla="*/ 0 w 226324"/>
                <a:gd name="connsiteY0-152" fmla="*/ 151436 h 1183157"/>
                <a:gd name="connsiteX1-153" fmla="*/ 151436 w 226324"/>
                <a:gd name="connsiteY1-154" fmla="*/ 0 h 1183157"/>
                <a:gd name="connsiteX2-155" fmla="*/ 221237 w 226324"/>
                <a:gd name="connsiteY2-156" fmla="*/ 2540 h 1183157"/>
                <a:gd name="connsiteX3-157" fmla="*/ 226317 w 226324"/>
                <a:gd name="connsiteY3-158" fmla="*/ 1183157 h 1183157"/>
                <a:gd name="connsiteX4-159" fmla="*/ 151436 w 226324"/>
                <a:gd name="connsiteY4-160" fmla="*/ 1180617 h 1183157"/>
                <a:gd name="connsiteX5-161" fmla="*/ 0 w 226324"/>
                <a:gd name="connsiteY5-162" fmla="*/ 1029181 h 1183157"/>
                <a:gd name="connsiteX6-163" fmla="*/ 0 w 226324"/>
                <a:gd name="connsiteY6-164" fmla="*/ 151436 h 1183157"/>
                <a:gd name="connsiteX0-165" fmla="*/ 0 w 226324"/>
                <a:gd name="connsiteY0-166" fmla="*/ 151436 h 1183157"/>
                <a:gd name="connsiteX1-167" fmla="*/ 151436 w 226324"/>
                <a:gd name="connsiteY1-168" fmla="*/ 0 h 1183157"/>
                <a:gd name="connsiteX2-169" fmla="*/ 221237 w 226324"/>
                <a:gd name="connsiteY2-170" fmla="*/ 2540 h 1183157"/>
                <a:gd name="connsiteX3-171" fmla="*/ 226317 w 226324"/>
                <a:gd name="connsiteY3-172" fmla="*/ 1183157 h 1183157"/>
                <a:gd name="connsiteX4-173" fmla="*/ 151436 w 226324"/>
                <a:gd name="connsiteY4-174" fmla="*/ 1180617 h 1183157"/>
                <a:gd name="connsiteX5-175" fmla="*/ 0 w 226324"/>
                <a:gd name="connsiteY5-176" fmla="*/ 1029181 h 1183157"/>
                <a:gd name="connsiteX6-177" fmla="*/ 0 w 226324"/>
                <a:gd name="connsiteY6-178" fmla="*/ 151436 h 1183157"/>
                <a:gd name="connsiteX0-179" fmla="*/ 0 w 228861"/>
                <a:gd name="connsiteY0-180" fmla="*/ 151436 h 1183157"/>
                <a:gd name="connsiteX1-181" fmla="*/ 151436 w 228861"/>
                <a:gd name="connsiteY1-182" fmla="*/ 0 h 1183157"/>
                <a:gd name="connsiteX2-183" fmla="*/ 221237 w 228861"/>
                <a:gd name="connsiteY2-184" fmla="*/ 2540 h 1183157"/>
                <a:gd name="connsiteX3-185" fmla="*/ 228857 w 228861"/>
                <a:gd name="connsiteY3-186" fmla="*/ 1183157 h 1183157"/>
                <a:gd name="connsiteX4-187" fmla="*/ 151436 w 228861"/>
                <a:gd name="connsiteY4-188" fmla="*/ 1180617 h 1183157"/>
                <a:gd name="connsiteX5-189" fmla="*/ 0 w 228861"/>
                <a:gd name="connsiteY5-190" fmla="*/ 1029181 h 1183157"/>
                <a:gd name="connsiteX6-191" fmla="*/ 0 w 228861"/>
                <a:gd name="connsiteY6-192" fmla="*/ 151436 h 1183157"/>
                <a:gd name="connsiteX0-193" fmla="*/ 0 w 228866"/>
                <a:gd name="connsiteY0-194" fmla="*/ 152706 h 1184427"/>
                <a:gd name="connsiteX1-195" fmla="*/ 151436 w 228866"/>
                <a:gd name="connsiteY1-196" fmla="*/ 1270 h 1184427"/>
                <a:gd name="connsiteX2-197" fmla="*/ 225047 w 228866"/>
                <a:gd name="connsiteY2-198" fmla="*/ 0 h 1184427"/>
                <a:gd name="connsiteX3-199" fmla="*/ 228857 w 228866"/>
                <a:gd name="connsiteY3-200" fmla="*/ 1184427 h 1184427"/>
                <a:gd name="connsiteX4-201" fmla="*/ 151436 w 228866"/>
                <a:gd name="connsiteY4-202" fmla="*/ 1181887 h 1184427"/>
                <a:gd name="connsiteX5-203" fmla="*/ 0 w 228866"/>
                <a:gd name="connsiteY5-204" fmla="*/ 1030451 h 1184427"/>
                <a:gd name="connsiteX6-205" fmla="*/ 0 w 228866"/>
                <a:gd name="connsiteY6-206" fmla="*/ 152706 h 1184427"/>
                <a:gd name="connsiteX0-207" fmla="*/ 0 w 228866"/>
                <a:gd name="connsiteY0-208" fmla="*/ 152706 h 1181887"/>
                <a:gd name="connsiteX1-209" fmla="*/ 151436 w 228866"/>
                <a:gd name="connsiteY1-210" fmla="*/ 1270 h 1181887"/>
                <a:gd name="connsiteX2-211" fmla="*/ 225047 w 228866"/>
                <a:gd name="connsiteY2-212" fmla="*/ 0 h 1181887"/>
                <a:gd name="connsiteX3-213" fmla="*/ 228857 w 228866"/>
                <a:gd name="connsiteY3-214" fmla="*/ 1176807 h 1181887"/>
                <a:gd name="connsiteX4-215" fmla="*/ 151436 w 228866"/>
                <a:gd name="connsiteY4-216" fmla="*/ 1181887 h 1181887"/>
                <a:gd name="connsiteX5-217" fmla="*/ 0 w 228866"/>
                <a:gd name="connsiteY5-218" fmla="*/ 1030451 h 1181887"/>
                <a:gd name="connsiteX6-219" fmla="*/ 0 w 228866"/>
                <a:gd name="connsiteY6-220" fmla="*/ 152706 h 1181887"/>
                <a:gd name="connsiteX0-221" fmla="*/ 0 w 228866"/>
                <a:gd name="connsiteY0-222" fmla="*/ 152706 h 1181887"/>
                <a:gd name="connsiteX1-223" fmla="*/ 151436 w 228866"/>
                <a:gd name="connsiteY1-224" fmla="*/ 1270 h 1181887"/>
                <a:gd name="connsiteX2-225" fmla="*/ 225047 w 228866"/>
                <a:gd name="connsiteY2-226" fmla="*/ 0 h 1181887"/>
                <a:gd name="connsiteX3-227" fmla="*/ 228857 w 228866"/>
                <a:gd name="connsiteY3-228" fmla="*/ 1180617 h 1181887"/>
                <a:gd name="connsiteX4-229" fmla="*/ 151436 w 228866"/>
                <a:gd name="connsiteY4-230" fmla="*/ 1181887 h 1181887"/>
                <a:gd name="connsiteX5-231" fmla="*/ 0 w 228866"/>
                <a:gd name="connsiteY5-232" fmla="*/ 1030451 h 1181887"/>
                <a:gd name="connsiteX6-233" fmla="*/ 0 w 228866"/>
                <a:gd name="connsiteY6-234" fmla="*/ 152706 h 11818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28866" h="1181887">
                  <a:moveTo>
                    <a:pt x="0" y="152706"/>
                  </a:moveTo>
                  <a:cubicBezTo>
                    <a:pt x="0" y="69070"/>
                    <a:pt x="67800" y="1270"/>
                    <a:pt x="151436" y="1270"/>
                  </a:cubicBezTo>
                  <a:cubicBezTo>
                    <a:pt x="200950" y="1270"/>
                    <a:pt x="175533" y="0"/>
                    <a:pt x="225047" y="0"/>
                  </a:cubicBezTo>
                  <a:cubicBezTo>
                    <a:pt x="226097" y="197616"/>
                    <a:pt x="229060" y="981731"/>
                    <a:pt x="228857" y="1180617"/>
                  </a:cubicBezTo>
                  <a:lnTo>
                    <a:pt x="151436" y="1181887"/>
                  </a:lnTo>
                  <a:cubicBezTo>
                    <a:pt x="67800" y="1181887"/>
                    <a:pt x="0" y="1114087"/>
                    <a:pt x="0" y="1030451"/>
                  </a:cubicBezTo>
                  <a:lnTo>
                    <a:pt x="0" y="152706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4" name="直接连接符 103"/>
            <p:cNvCxnSpPr/>
            <p:nvPr/>
          </p:nvCxnSpPr>
          <p:spPr>
            <a:xfrm>
              <a:off x="7577561" y="1460923"/>
              <a:ext cx="0" cy="877417"/>
            </a:xfrm>
            <a:prstGeom prst="line">
              <a:avLst/>
            </a:prstGeom>
            <a:ln w="12700" cap="rnd">
              <a:solidFill>
                <a:schemeClr val="bg1"/>
              </a:solidFill>
              <a:prstDash val="dash"/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180975" y="1336675"/>
            <a:ext cx="8037830" cy="5708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分析正常客户和无价值客户注册时间和购买时间差异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下载 (9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45" y="2462530"/>
            <a:ext cx="5133975" cy="4236085"/>
          </a:xfrm>
          <a:prstGeom prst="rect">
            <a:avLst/>
          </a:prstGeom>
        </p:spPr>
      </p:pic>
      <p:pic>
        <p:nvPicPr>
          <p:cNvPr id="5" name="图片 4" descr="下载 (10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920" y="2461895"/>
            <a:ext cx="4852670" cy="41509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14471" y="3071203"/>
            <a:ext cx="3717581" cy="2572462"/>
            <a:chOff x="1598266" y="3033738"/>
            <a:chExt cx="3717581" cy="2572462"/>
          </a:xfrm>
        </p:grpSpPr>
        <p:sp>
          <p:nvSpPr>
            <p:cNvPr id="22" name="矩形 21"/>
            <p:cNvSpPr/>
            <p:nvPr/>
          </p:nvSpPr>
          <p:spPr>
            <a:xfrm>
              <a:off x="2233481" y="3044297"/>
              <a:ext cx="2872465" cy="578097"/>
            </a:xfrm>
            <a:prstGeom prst="rect">
              <a:avLst/>
            </a:prstGeom>
            <a:blipFill dpi="0" rotWithShape="0">
              <a:blip r:embed="rId1">
                <a:alphaModFix amt="25000"/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harpenSoften amount="-69000"/>
                        </a14:imgEffect>
                      </a14:imgLayer>
                    </a14:imgProps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984106" y="3033738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598266" y="3622394"/>
              <a:ext cx="3528000" cy="1285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973946" y="5603518"/>
              <a:ext cx="32040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2994541" y="3056751"/>
              <a:ext cx="16052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正常客户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0426" y="3179870"/>
              <a:ext cx="253068" cy="311328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1974469" y="3837725"/>
              <a:ext cx="3131185" cy="1768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占所有客户的44.3%</a:t>
              </a:r>
              <a:endParaRPr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3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年平均登陆257次</a:t>
              </a:r>
              <a:endParaRPr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3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0.75%的客户在注册当天购买</a:t>
              </a:r>
              <a:endParaRPr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3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注册时间与本次购买时间相隔409天</a:t>
              </a:r>
              <a:endParaRPr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3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</a:t>
              </a:r>
              <a:r>
                <a:rPr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会员经验平均值1190分</a:t>
              </a:r>
              <a:endParaRPr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3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</a:t>
              </a:r>
              <a:r>
                <a:rPr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平均订单15单</a:t>
              </a:r>
              <a:endParaRPr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圆角矩形 3"/>
            <p:cNvSpPr/>
            <p:nvPr/>
          </p:nvSpPr>
          <p:spPr>
            <a:xfrm flipH="1">
              <a:off x="5117421" y="3033738"/>
              <a:ext cx="198426" cy="2569780"/>
            </a:xfrm>
            <a:custGeom>
              <a:avLst/>
              <a:gdLst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99977 w 451413"/>
                <a:gd name="connsiteY2" fmla="*/ 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-1" fmla="*/ 0 w 451413"/>
                <a:gd name="connsiteY0-2" fmla="*/ 151436 h 1180617"/>
                <a:gd name="connsiteX1-3" fmla="*/ 151436 w 451413"/>
                <a:gd name="connsiteY1-4" fmla="*/ 0 h 1180617"/>
                <a:gd name="connsiteX2-5" fmla="*/ 213617 w 451413"/>
                <a:gd name="connsiteY2-6" fmla="*/ 2540 h 1180617"/>
                <a:gd name="connsiteX3-7" fmla="*/ 451413 w 451413"/>
                <a:gd name="connsiteY3-8" fmla="*/ 151436 h 1180617"/>
                <a:gd name="connsiteX4-9" fmla="*/ 451413 w 451413"/>
                <a:gd name="connsiteY4-10" fmla="*/ 1029181 h 1180617"/>
                <a:gd name="connsiteX5-11" fmla="*/ 299977 w 451413"/>
                <a:gd name="connsiteY5-12" fmla="*/ 1180617 h 1180617"/>
                <a:gd name="connsiteX6-13" fmla="*/ 151436 w 451413"/>
                <a:gd name="connsiteY6-14" fmla="*/ 1180617 h 1180617"/>
                <a:gd name="connsiteX7-15" fmla="*/ 0 w 451413"/>
                <a:gd name="connsiteY7-16" fmla="*/ 1029181 h 1180617"/>
                <a:gd name="connsiteX8-17" fmla="*/ 0 w 451413"/>
                <a:gd name="connsiteY8-18" fmla="*/ 151436 h 1180617"/>
                <a:gd name="connsiteX0-19" fmla="*/ 0 w 451413"/>
                <a:gd name="connsiteY0-20" fmla="*/ 151436 h 1185697"/>
                <a:gd name="connsiteX1-21" fmla="*/ 151436 w 451413"/>
                <a:gd name="connsiteY1-22" fmla="*/ 0 h 1185697"/>
                <a:gd name="connsiteX2-23" fmla="*/ 213617 w 451413"/>
                <a:gd name="connsiteY2-24" fmla="*/ 2540 h 1185697"/>
                <a:gd name="connsiteX3-25" fmla="*/ 451413 w 451413"/>
                <a:gd name="connsiteY3-26" fmla="*/ 151436 h 1185697"/>
                <a:gd name="connsiteX4-27" fmla="*/ 451413 w 451413"/>
                <a:gd name="connsiteY4-28" fmla="*/ 1029181 h 1185697"/>
                <a:gd name="connsiteX5-29" fmla="*/ 218697 w 451413"/>
                <a:gd name="connsiteY5-30" fmla="*/ 1185697 h 1185697"/>
                <a:gd name="connsiteX6-31" fmla="*/ 151436 w 451413"/>
                <a:gd name="connsiteY6-32" fmla="*/ 1180617 h 1185697"/>
                <a:gd name="connsiteX7-33" fmla="*/ 0 w 451413"/>
                <a:gd name="connsiteY7-34" fmla="*/ 1029181 h 1185697"/>
                <a:gd name="connsiteX8-35" fmla="*/ 0 w 451413"/>
                <a:gd name="connsiteY8-36" fmla="*/ 151436 h 1185697"/>
                <a:gd name="connsiteX0-37" fmla="*/ 0 w 451413"/>
                <a:gd name="connsiteY0-38" fmla="*/ 151436 h 1185697"/>
                <a:gd name="connsiteX1-39" fmla="*/ 151436 w 451413"/>
                <a:gd name="connsiteY1-40" fmla="*/ 0 h 1185697"/>
                <a:gd name="connsiteX2-41" fmla="*/ 213617 w 451413"/>
                <a:gd name="connsiteY2-42" fmla="*/ 2540 h 1185697"/>
                <a:gd name="connsiteX3-43" fmla="*/ 451413 w 451413"/>
                <a:gd name="connsiteY3-44" fmla="*/ 1029181 h 1185697"/>
                <a:gd name="connsiteX4-45" fmla="*/ 218697 w 451413"/>
                <a:gd name="connsiteY4-46" fmla="*/ 1185697 h 1185697"/>
                <a:gd name="connsiteX5-47" fmla="*/ 151436 w 451413"/>
                <a:gd name="connsiteY5-48" fmla="*/ 1180617 h 1185697"/>
                <a:gd name="connsiteX6-49" fmla="*/ 0 w 451413"/>
                <a:gd name="connsiteY6-50" fmla="*/ 1029181 h 1185697"/>
                <a:gd name="connsiteX7-51" fmla="*/ 0 w 451413"/>
                <a:gd name="connsiteY7-52" fmla="*/ 151436 h 1185697"/>
                <a:gd name="connsiteX0-53" fmla="*/ 0 w 224614"/>
                <a:gd name="connsiteY0-54" fmla="*/ 151436 h 1185697"/>
                <a:gd name="connsiteX1-55" fmla="*/ 151436 w 224614"/>
                <a:gd name="connsiteY1-56" fmla="*/ 0 h 1185697"/>
                <a:gd name="connsiteX2-57" fmla="*/ 213617 w 224614"/>
                <a:gd name="connsiteY2-58" fmla="*/ 2540 h 1185697"/>
                <a:gd name="connsiteX3-59" fmla="*/ 218697 w 224614"/>
                <a:gd name="connsiteY3-60" fmla="*/ 1185697 h 1185697"/>
                <a:gd name="connsiteX4-61" fmla="*/ 151436 w 224614"/>
                <a:gd name="connsiteY4-62" fmla="*/ 1180617 h 1185697"/>
                <a:gd name="connsiteX5-63" fmla="*/ 0 w 224614"/>
                <a:gd name="connsiteY5-64" fmla="*/ 1029181 h 1185697"/>
                <a:gd name="connsiteX6-65" fmla="*/ 0 w 224614"/>
                <a:gd name="connsiteY6-66" fmla="*/ 151436 h 1185697"/>
                <a:gd name="connsiteX0-67" fmla="*/ 0 w 228207"/>
                <a:gd name="connsiteY0-68" fmla="*/ 151436 h 1185697"/>
                <a:gd name="connsiteX1-69" fmla="*/ 151436 w 228207"/>
                <a:gd name="connsiteY1-70" fmla="*/ 0 h 1185697"/>
                <a:gd name="connsiteX2-71" fmla="*/ 221237 w 228207"/>
                <a:gd name="connsiteY2-72" fmla="*/ 2540 h 1185697"/>
                <a:gd name="connsiteX3-73" fmla="*/ 218697 w 228207"/>
                <a:gd name="connsiteY3-74" fmla="*/ 1185697 h 1185697"/>
                <a:gd name="connsiteX4-75" fmla="*/ 151436 w 228207"/>
                <a:gd name="connsiteY4-76" fmla="*/ 1180617 h 1185697"/>
                <a:gd name="connsiteX5-77" fmla="*/ 0 w 228207"/>
                <a:gd name="connsiteY5-78" fmla="*/ 1029181 h 1185697"/>
                <a:gd name="connsiteX6-79" fmla="*/ 0 w 228207"/>
                <a:gd name="connsiteY6-80" fmla="*/ 151436 h 1185697"/>
                <a:gd name="connsiteX0-81" fmla="*/ 0 w 224379"/>
                <a:gd name="connsiteY0-82" fmla="*/ 151436 h 1185697"/>
                <a:gd name="connsiteX1-83" fmla="*/ 151436 w 224379"/>
                <a:gd name="connsiteY1-84" fmla="*/ 0 h 1185697"/>
                <a:gd name="connsiteX2-85" fmla="*/ 221237 w 224379"/>
                <a:gd name="connsiteY2-86" fmla="*/ 2540 h 1185697"/>
                <a:gd name="connsiteX3-87" fmla="*/ 218697 w 224379"/>
                <a:gd name="connsiteY3-88" fmla="*/ 1185697 h 1185697"/>
                <a:gd name="connsiteX4-89" fmla="*/ 151436 w 224379"/>
                <a:gd name="connsiteY4-90" fmla="*/ 1180617 h 1185697"/>
                <a:gd name="connsiteX5-91" fmla="*/ 0 w 224379"/>
                <a:gd name="connsiteY5-92" fmla="*/ 1029181 h 1185697"/>
                <a:gd name="connsiteX6-93" fmla="*/ 0 w 224379"/>
                <a:gd name="connsiteY6-94" fmla="*/ 151436 h 1185697"/>
                <a:gd name="connsiteX0-95" fmla="*/ 0 w 224379"/>
                <a:gd name="connsiteY0-96" fmla="*/ 151436 h 1185697"/>
                <a:gd name="connsiteX1-97" fmla="*/ 151436 w 224379"/>
                <a:gd name="connsiteY1-98" fmla="*/ 0 h 1185697"/>
                <a:gd name="connsiteX2-99" fmla="*/ 221237 w 224379"/>
                <a:gd name="connsiteY2-100" fmla="*/ 2540 h 1185697"/>
                <a:gd name="connsiteX3-101" fmla="*/ 218697 w 224379"/>
                <a:gd name="connsiteY3-102" fmla="*/ 1185697 h 1185697"/>
                <a:gd name="connsiteX4-103" fmla="*/ 151436 w 224379"/>
                <a:gd name="connsiteY4-104" fmla="*/ 1180617 h 1185697"/>
                <a:gd name="connsiteX5-105" fmla="*/ 0 w 224379"/>
                <a:gd name="connsiteY5-106" fmla="*/ 1029181 h 1185697"/>
                <a:gd name="connsiteX6-107" fmla="*/ 0 w 224379"/>
                <a:gd name="connsiteY6-108" fmla="*/ 151436 h 1185697"/>
                <a:gd name="connsiteX0-109" fmla="*/ 0 w 221438"/>
                <a:gd name="connsiteY0-110" fmla="*/ 151436 h 1185697"/>
                <a:gd name="connsiteX1-111" fmla="*/ 151436 w 221438"/>
                <a:gd name="connsiteY1-112" fmla="*/ 0 h 1185697"/>
                <a:gd name="connsiteX2-113" fmla="*/ 221237 w 221438"/>
                <a:gd name="connsiteY2-114" fmla="*/ 2540 h 1185697"/>
                <a:gd name="connsiteX3-115" fmla="*/ 218697 w 221438"/>
                <a:gd name="connsiteY3-116" fmla="*/ 1185697 h 1185697"/>
                <a:gd name="connsiteX4-117" fmla="*/ 151436 w 221438"/>
                <a:gd name="connsiteY4-118" fmla="*/ 1180617 h 1185697"/>
                <a:gd name="connsiteX5-119" fmla="*/ 0 w 221438"/>
                <a:gd name="connsiteY5-120" fmla="*/ 1029181 h 1185697"/>
                <a:gd name="connsiteX6-121" fmla="*/ 0 w 221438"/>
                <a:gd name="connsiteY6-122" fmla="*/ 151436 h 1185697"/>
                <a:gd name="connsiteX0-123" fmla="*/ 0 w 221361"/>
                <a:gd name="connsiteY0-124" fmla="*/ 151436 h 1183157"/>
                <a:gd name="connsiteX1-125" fmla="*/ 151436 w 221361"/>
                <a:gd name="connsiteY1-126" fmla="*/ 0 h 1183157"/>
                <a:gd name="connsiteX2-127" fmla="*/ 221237 w 221361"/>
                <a:gd name="connsiteY2-128" fmla="*/ 2540 h 1183157"/>
                <a:gd name="connsiteX3-129" fmla="*/ 216157 w 221361"/>
                <a:gd name="connsiteY3-130" fmla="*/ 1183157 h 1183157"/>
                <a:gd name="connsiteX4-131" fmla="*/ 151436 w 221361"/>
                <a:gd name="connsiteY4-132" fmla="*/ 1180617 h 1183157"/>
                <a:gd name="connsiteX5-133" fmla="*/ 0 w 221361"/>
                <a:gd name="connsiteY5-134" fmla="*/ 1029181 h 1183157"/>
                <a:gd name="connsiteX6-135" fmla="*/ 0 w 221361"/>
                <a:gd name="connsiteY6-136" fmla="*/ 151436 h 1183157"/>
                <a:gd name="connsiteX0-137" fmla="*/ 0 w 226324"/>
                <a:gd name="connsiteY0-138" fmla="*/ 151436 h 1183157"/>
                <a:gd name="connsiteX1-139" fmla="*/ 151436 w 226324"/>
                <a:gd name="connsiteY1-140" fmla="*/ 0 h 1183157"/>
                <a:gd name="connsiteX2-141" fmla="*/ 221237 w 226324"/>
                <a:gd name="connsiteY2-142" fmla="*/ 2540 h 1183157"/>
                <a:gd name="connsiteX3-143" fmla="*/ 226317 w 226324"/>
                <a:gd name="connsiteY3-144" fmla="*/ 1183157 h 1183157"/>
                <a:gd name="connsiteX4-145" fmla="*/ 151436 w 226324"/>
                <a:gd name="connsiteY4-146" fmla="*/ 1180617 h 1183157"/>
                <a:gd name="connsiteX5-147" fmla="*/ 0 w 226324"/>
                <a:gd name="connsiteY5-148" fmla="*/ 1029181 h 1183157"/>
                <a:gd name="connsiteX6-149" fmla="*/ 0 w 226324"/>
                <a:gd name="connsiteY6-150" fmla="*/ 151436 h 1183157"/>
                <a:gd name="connsiteX0-151" fmla="*/ 0 w 226324"/>
                <a:gd name="connsiteY0-152" fmla="*/ 151436 h 1183157"/>
                <a:gd name="connsiteX1-153" fmla="*/ 151436 w 226324"/>
                <a:gd name="connsiteY1-154" fmla="*/ 0 h 1183157"/>
                <a:gd name="connsiteX2-155" fmla="*/ 221237 w 226324"/>
                <a:gd name="connsiteY2-156" fmla="*/ 2540 h 1183157"/>
                <a:gd name="connsiteX3-157" fmla="*/ 226317 w 226324"/>
                <a:gd name="connsiteY3-158" fmla="*/ 1183157 h 1183157"/>
                <a:gd name="connsiteX4-159" fmla="*/ 151436 w 226324"/>
                <a:gd name="connsiteY4-160" fmla="*/ 1180617 h 1183157"/>
                <a:gd name="connsiteX5-161" fmla="*/ 0 w 226324"/>
                <a:gd name="connsiteY5-162" fmla="*/ 1029181 h 1183157"/>
                <a:gd name="connsiteX6-163" fmla="*/ 0 w 226324"/>
                <a:gd name="connsiteY6-164" fmla="*/ 151436 h 1183157"/>
                <a:gd name="connsiteX0-165" fmla="*/ 0 w 226324"/>
                <a:gd name="connsiteY0-166" fmla="*/ 151436 h 1183157"/>
                <a:gd name="connsiteX1-167" fmla="*/ 151436 w 226324"/>
                <a:gd name="connsiteY1-168" fmla="*/ 0 h 1183157"/>
                <a:gd name="connsiteX2-169" fmla="*/ 221237 w 226324"/>
                <a:gd name="connsiteY2-170" fmla="*/ 2540 h 1183157"/>
                <a:gd name="connsiteX3-171" fmla="*/ 226317 w 226324"/>
                <a:gd name="connsiteY3-172" fmla="*/ 1183157 h 1183157"/>
                <a:gd name="connsiteX4-173" fmla="*/ 151436 w 226324"/>
                <a:gd name="connsiteY4-174" fmla="*/ 1180617 h 1183157"/>
                <a:gd name="connsiteX5-175" fmla="*/ 0 w 226324"/>
                <a:gd name="connsiteY5-176" fmla="*/ 1029181 h 1183157"/>
                <a:gd name="connsiteX6-177" fmla="*/ 0 w 226324"/>
                <a:gd name="connsiteY6-178" fmla="*/ 151436 h 1183157"/>
                <a:gd name="connsiteX0-179" fmla="*/ 0 w 228861"/>
                <a:gd name="connsiteY0-180" fmla="*/ 151436 h 1183157"/>
                <a:gd name="connsiteX1-181" fmla="*/ 151436 w 228861"/>
                <a:gd name="connsiteY1-182" fmla="*/ 0 h 1183157"/>
                <a:gd name="connsiteX2-183" fmla="*/ 221237 w 228861"/>
                <a:gd name="connsiteY2-184" fmla="*/ 2540 h 1183157"/>
                <a:gd name="connsiteX3-185" fmla="*/ 228857 w 228861"/>
                <a:gd name="connsiteY3-186" fmla="*/ 1183157 h 1183157"/>
                <a:gd name="connsiteX4-187" fmla="*/ 151436 w 228861"/>
                <a:gd name="connsiteY4-188" fmla="*/ 1180617 h 1183157"/>
                <a:gd name="connsiteX5-189" fmla="*/ 0 w 228861"/>
                <a:gd name="connsiteY5-190" fmla="*/ 1029181 h 1183157"/>
                <a:gd name="connsiteX6-191" fmla="*/ 0 w 228861"/>
                <a:gd name="connsiteY6-192" fmla="*/ 151436 h 1183157"/>
                <a:gd name="connsiteX0-193" fmla="*/ 0 w 228866"/>
                <a:gd name="connsiteY0-194" fmla="*/ 152706 h 1184427"/>
                <a:gd name="connsiteX1-195" fmla="*/ 151436 w 228866"/>
                <a:gd name="connsiteY1-196" fmla="*/ 1270 h 1184427"/>
                <a:gd name="connsiteX2-197" fmla="*/ 225047 w 228866"/>
                <a:gd name="connsiteY2-198" fmla="*/ 0 h 1184427"/>
                <a:gd name="connsiteX3-199" fmla="*/ 228857 w 228866"/>
                <a:gd name="connsiteY3-200" fmla="*/ 1184427 h 1184427"/>
                <a:gd name="connsiteX4-201" fmla="*/ 151436 w 228866"/>
                <a:gd name="connsiteY4-202" fmla="*/ 1181887 h 1184427"/>
                <a:gd name="connsiteX5-203" fmla="*/ 0 w 228866"/>
                <a:gd name="connsiteY5-204" fmla="*/ 1030451 h 1184427"/>
                <a:gd name="connsiteX6-205" fmla="*/ 0 w 228866"/>
                <a:gd name="connsiteY6-206" fmla="*/ 152706 h 1184427"/>
                <a:gd name="connsiteX0-207" fmla="*/ 0 w 228866"/>
                <a:gd name="connsiteY0-208" fmla="*/ 152706 h 1181887"/>
                <a:gd name="connsiteX1-209" fmla="*/ 151436 w 228866"/>
                <a:gd name="connsiteY1-210" fmla="*/ 1270 h 1181887"/>
                <a:gd name="connsiteX2-211" fmla="*/ 225047 w 228866"/>
                <a:gd name="connsiteY2-212" fmla="*/ 0 h 1181887"/>
                <a:gd name="connsiteX3-213" fmla="*/ 228857 w 228866"/>
                <a:gd name="connsiteY3-214" fmla="*/ 1176807 h 1181887"/>
                <a:gd name="connsiteX4-215" fmla="*/ 151436 w 228866"/>
                <a:gd name="connsiteY4-216" fmla="*/ 1181887 h 1181887"/>
                <a:gd name="connsiteX5-217" fmla="*/ 0 w 228866"/>
                <a:gd name="connsiteY5-218" fmla="*/ 1030451 h 1181887"/>
                <a:gd name="connsiteX6-219" fmla="*/ 0 w 228866"/>
                <a:gd name="connsiteY6-220" fmla="*/ 152706 h 1181887"/>
                <a:gd name="connsiteX0-221" fmla="*/ 0 w 228866"/>
                <a:gd name="connsiteY0-222" fmla="*/ 152706 h 1181887"/>
                <a:gd name="connsiteX1-223" fmla="*/ 151436 w 228866"/>
                <a:gd name="connsiteY1-224" fmla="*/ 1270 h 1181887"/>
                <a:gd name="connsiteX2-225" fmla="*/ 225047 w 228866"/>
                <a:gd name="connsiteY2-226" fmla="*/ 0 h 1181887"/>
                <a:gd name="connsiteX3-227" fmla="*/ 228857 w 228866"/>
                <a:gd name="connsiteY3-228" fmla="*/ 1180617 h 1181887"/>
                <a:gd name="connsiteX4-229" fmla="*/ 151436 w 228866"/>
                <a:gd name="connsiteY4-230" fmla="*/ 1181887 h 1181887"/>
                <a:gd name="connsiteX5-231" fmla="*/ 0 w 228866"/>
                <a:gd name="connsiteY5-232" fmla="*/ 1030451 h 1181887"/>
                <a:gd name="connsiteX6-233" fmla="*/ 0 w 228866"/>
                <a:gd name="connsiteY6-234" fmla="*/ 152706 h 1181887"/>
                <a:gd name="connsiteX0-235" fmla="*/ 0 w 228866"/>
                <a:gd name="connsiteY0-236" fmla="*/ 80365 h 1186572"/>
                <a:gd name="connsiteX1-237" fmla="*/ 151436 w 228866"/>
                <a:gd name="connsiteY1-238" fmla="*/ 5955 h 1186572"/>
                <a:gd name="connsiteX2-239" fmla="*/ 225047 w 228866"/>
                <a:gd name="connsiteY2-240" fmla="*/ 4685 h 1186572"/>
                <a:gd name="connsiteX3-241" fmla="*/ 228857 w 228866"/>
                <a:gd name="connsiteY3-242" fmla="*/ 1185302 h 1186572"/>
                <a:gd name="connsiteX4-243" fmla="*/ 151436 w 228866"/>
                <a:gd name="connsiteY4-244" fmla="*/ 1186572 h 1186572"/>
                <a:gd name="connsiteX5-245" fmla="*/ 0 w 228866"/>
                <a:gd name="connsiteY5-246" fmla="*/ 1035136 h 1186572"/>
                <a:gd name="connsiteX6-247" fmla="*/ 0 w 228866"/>
                <a:gd name="connsiteY6-248" fmla="*/ 80365 h 1186572"/>
                <a:gd name="connsiteX0-249" fmla="*/ 0 w 228866"/>
                <a:gd name="connsiteY0-250" fmla="*/ 178103 h 1284310"/>
                <a:gd name="connsiteX1-251" fmla="*/ 225047 w 228866"/>
                <a:gd name="connsiteY1-252" fmla="*/ 102423 h 1284310"/>
                <a:gd name="connsiteX2-253" fmla="*/ 228857 w 228866"/>
                <a:gd name="connsiteY2-254" fmla="*/ 1283040 h 1284310"/>
                <a:gd name="connsiteX3-255" fmla="*/ 151436 w 228866"/>
                <a:gd name="connsiteY3-256" fmla="*/ 1284310 h 1284310"/>
                <a:gd name="connsiteX4-257" fmla="*/ 0 w 228866"/>
                <a:gd name="connsiteY4-258" fmla="*/ 1132874 h 1284310"/>
                <a:gd name="connsiteX5-259" fmla="*/ 0 w 228866"/>
                <a:gd name="connsiteY5-260" fmla="*/ 178103 h 1284310"/>
                <a:gd name="connsiteX0-261" fmla="*/ 3751 w 232617"/>
                <a:gd name="connsiteY0-262" fmla="*/ 101935 h 1208142"/>
                <a:gd name="connsiteX1-263" fmla="*/ 228798 w 232617"/>
                <a:gd name="connsiteY1-264" fmla="*/ 26255 h 1208142"/>
                <a:gd name="connsiteX2-265" fmla="*/ 232608 w 232617"/>
                <a:gd name="connsiteY2-266" fmla="*/ 1206872 h 1208142"/>
                <a:gd name="connsiteX3-267" fmla="*/ 155187 w 232617"/>
                <a:gd name="connsiteY3-268" fmla="*/ 1208142 h 1208142"/>
                <a:gd name="connsiteX4-269" fmla="*/ 3751 w 232617"/>
                <a:gd name="connsiteY4-270" fmla="*/ 1056706 h 1208142"/>
                <a:gd name="connsiteX5-271" fmla="*/ 3751 w 232617"/>
                <a:gd name="connsiteY5-272" fmla="*/ 101935 h 1208142"/>
                <a:gd name="connsiteX0-273" fmla="*/ 24606 w 253472"/>
                <a:gd name="connsiteY0-274" fmla="*/ 85093 h 1191300"/>
                <a:gd name="connsiteX1-275" fmla="*/ 249653 w 253472"/>
                <a:gd name="connsiteY1-276" fmla="*/ 9413 h 1191300"/>
                <a:gd name="connsiteX2-277" fmla="*/ 253463 w 253472"/>
                <a:gd name="connsiteY2-278" fmla="*/ 1190030 h 1191300"/>
                <a:gd name="connsiteX3-279" fmla="*/ 176042 w 253472"/>
                <a:gd name="connsiteY3-280" fmla="*/ 1191300 h 1191300"/>
                <a:gd name="connsiteX4-281" fmla="*/ 24606 w 253472"/>
                <a:gd name="connsiteY4-282" fmla="*/ 1039864 h 1191300"/>
                <a:gd name="connsiteX5-283" fmla="*/ 24606 w 253472"/>
                <a:gd name="connsiteY5-284" fmla="*/ 85093 h 1191300"/>
                <a:gd name="connsiteX0-285" fmla="*/ 427 w 229293"/>
                <a:gd name="connsiteY0-286" fmla="*/ 84286 h 1190493"/>
                <a:gd name="connsiteX1-287" fmla="*/ 225474 w 229293"/>
                <a:gd name="connsiteY1-288" fmla="*/ 8606 h 1190493"/>
                <a:gd name="connsiteX2-289" fmla="*/ 229284 w 229293"/>
                <a:gd name="connsiteY2-290" fmla="*/ 1189223 h 1190493"/>
                <a:gd name="connsiteX3-291" fmla="*/ 151863 w 229293"/>
                <a:gd name="connsiteY3-292" fmla="*/ 1190493 h 1190493"/>
                <a:gd name="connsiteX4-293" fmla="*/ 427 w 229293"/>
                <a:gd name="connsiteY4-294" fmla="*/ 1039057 h 1190493"/>
                <a:gd name="connsiteX5-295" fmla="*/ 427 w 229293"/>
                <a:gd name="connsiteY5-296" fmla="*/ 84286 h 1190493"/>
                <a:gd name="connsiteX0-297" fmla="*/ 0 w 228866"/>
                <a:gd name="connsiteY0-298" fmla="*/ 76463 h 1182670"/>
                <a:gd name="connsiteX1-299" fmla="*/ 225047 w 228866"/>
                <a:gd name="connsiteY1-300" fmla="*/ 783 h 1182670"/>
                <a:gd name="connsiteX2-301" fmla="*/ 228857 w 228866"/>
                <a:gd name="connsiteY2-302" fmla="*/ 1181400 h 1182670"/>
                <a:gd name="connsiteX3-303" fmla="*/ 151436 w 228866"/>
                <a:gd name="connsiteY3-304" fmla="*/ 1182670 h 1182670"/>
                <a:gd name="connsiteX4-305" fmla="*/ 0 w 228866"/>
                <a:gd name="connsiteY4-306" fmla="*/ 1031234 h 1182670"/>
                <a:gd name="connsiteX5-307" fmla="*/ 0 w 228866"/>
                <a:gd name="connsiteY5-308" fmla="*/ 76463 h 1182670"/>
                <a:gd name="connsiteX0-309" fmla="*/ 0 w 228866"/>
                <a:gd name="connsiteY0-310" fmla="*/ 77831 h 1184038"/>
                <a:gd name="connsiteX1-311" fmla="*/ 225047 w 228866"/>
                <a:gd name="connsiteY1-312" fmla="*/ 2151 h 1184038"/>
                <a:gd name="connsiteX2-313" fmla="*/ 228857 w 228866"/>
                <a:gd name="connsiteY2-314" fmla="*/ 1182768 h 1184038"/>
                <a:gd name="connsiteX3-315" fmla="*/ 151436 w 228866"/>
                <a:gd name="connsiteY3-316" fmla="*/ 1184038 h 1184038"/>
                <a:gd name="connsiteX4-317" fmla="*/ 0 w 228866"/>
                <a:gd name="connsiteY4-318" fmla="*/ 1032602 h 1184038"/>
                <a:gd name="connsiteX5-319" fmla="*/ 0 w 228866"/>
                <a:gd name="connsiteY5-320" fmla="*/ 77831 h 1184038"/>
                <a:gd name="connsiteX0-321" fmla="*/ 0 w 228866"/>
                <a:gd name="connsiteY0-322" fmla="*/ 75735 h 1181942"/>
                <a:gd name="connsiteX1-323" fmla="*/ 225047 w 228866"/>
                <a:gd name="connsiteY1-324" fmla="*/ 55 h 1181942"/>
                <a:gd name="connsiteX2-325" fmla="*/ 228857 w 228866"/>
                <a:gd name="connsiteY2-326" fmla="*/ 1180672 h 1181942"/>
                <a:gd name="connsiteX3-327" fmla="*/ 151436 w 228866"/>
                <a:gd name="connsiteY3-328" fmla="*/ 1181942 h 1181942"/>
                <a:gd name="connsiteX4-329" fmla="*/ 0 w 228866"/>
                <a:gd name="connsiteY4-330" fmla="*/ 1030506 h 1181942"/>
                <a:gd name="connsiteX5-331" fmla="*/ 0 w 228866"/>
                <a:gd name="connsiteY5-332" fmla="*/ 75735 h 1181942"/>
                <a:gd name="connsiteX0-333" fmla="*/ 0 w 228866"/>
                <a:gd name="connsiteY0-334" fmla="*/ 75735 h 1181942"/>
                <a:gd name="connsiteX1-335" fmla="*/ 225047 w 228866"/>
                <a:gd name="connsiteY1-336" fmla="*/ 55 h 1181942"/>
                <a:gd name="connsiteX2-337" fmla="*/ 228857 w 228866"/>
                <a:gd name="connsiteY2-338" fmla="*/ 1181289 h 1181942"/>
                <a:gd name="connsiteX3-339" fmla="*/ 151436 w 228866"/>
                <a:gd name="connsiteY3-340" fmla="*/ 1181942 h 1181942"/>
                <a:gd name="connsiteX4-341" fmla="*/ 0 w 228866"/>
                <a:gd name="connsiteY4-342" fmla="*/ 1030506 h 1181942"/>
                <a:gd name="connsiteX5-343" fmla="*/ 0 w 228866"/>
                <a:gd name="connsiteY5-344" fmla="*/ 75735 h 1181942"/>
                <a:gd name="connsiteX0-345" fmla="*/ 0 w 228866"/>
                <a:gd name="connsiteY0-346" fmla="*/ 75735 h 1181289"/>
                <a:gd name="connsiteX1-347" fmla="*/ 225047 w 228866"/>
                <a:gd name="connsiteY1-348" fmla="*/ 55 h 1181289"/>
                <a:gd name="connsiteX2-349" fmla="*/ 228857 w 228866"/>
                <a:gd name="connsiteY2-350" fmla="*/ 1181289 h 1181289"/>
                <a:gd name="connsiteX3-351" fmla="*/ 0 w 228866"/>
                <a:gd name="connsiteY3-352" fmla="*/ 1030506 h 1181289"/>
                <a:gd name="connsiteX4-353" fmla="*/ 0 w 228866"/>
                <a:gd name="connsiteY4-354" fmla="*/ 75735 h 1181289"/>
                <a:gd name="connsiteX0-355" fmla="*/ 0 w 228866"/>
                <a:gd name="connsiteY0-356" fmla="*/ 75735 h 1181289"/>
                <a:gd name="connsiteX1-357" fmla="*/ 225047 w 228866"/>
                <a:gd name="connsiteY1-358" fmla="*/ 55 h 1181289"/>
                <a:gd name="connsiteX2-359" fmla="*/ 228857 w 228866"/>
                <a:gd name="connsiteY2-360" fmla="*/ 1181289 h 1181289"/>
                <a:gd name="connsiteX3-361" fmla="*/ 0 w 228866"/>
                <a:gd name="connsiteY3-362" fmla="*/ 1150859 h 1181289"/>
                <a:gd name="connsiteX4-363" fmla="*/ 0 w 228866"/>
                <a:gd name="connsiteY4-364" fmla="*/ 75735 h 1181289"/>
                <a:gd name="connsiteX0-365" fmla="*/ 0 w 228866"/>
                <a:gd name="connsiteY0-366" fmla="*/ 75735 h 1181289"/>
                <a:gd name="connsiteX1-367" fmla="*/ 225047 w 228866"/>
                <a:gd name="connsiteY1-368" fmla="*/ 55 h 1181289"/>
                <a:gd name="connsiteX2-369" fmla="*/ 228857 w 228866"/>
                <a:gd name="connsiteY2-370" fmla="*/ 1181289 h 1181289"/>
                <a:gd name="connsiteX3-371" fmla="*/ 0 w 228866"/>
                <a:gd name="connsiteY3-372" fmla="*/ 1150859 h 1181289"/>
                <a:gd name="connsiteX4-373" fmla="*/ 0 w 228866"/>
                <a:gd name="connsiteY4-374" fmla="*/ 75735 h 1181289"/>
                <a:gd name="connsiteX0-375" fmla="*/ 0 w 228866"/>
                <a:gd name="connsiteY0-376" fmla="*/ 75735 h 1181289"/>
                <a:gd name="connsiteX1-377" fmla="*/ 225047 w 228866"/>
                <a:gd name="connsiteY1-378" fmla="*/ 55 h 1181289"/>
                <a:gd name="connsiteX2-379" fmla="*/ 228857 w 228866"/>
                <a:gd name="connsiteY2-380" fmla="*/ 1181289 h 1181289"/>
                <a:gd name="connsiteX3-381" fmla="*/ 0 w 228866"/>
                <a:gd name="connsiteY3-382" fmla="*/ 1150859 h 1181289"/>
                <a:gd name="connsiteX4-383" fmla="*/ 0 w 228866"/>
                <a:gd name="connsiteY4-384" fmla="*/ 75735 h 1181289"/>
                <a:gd name="connsiteX0-385" fmla="*/ 3405 w 232271"/>
                <a:gd name="connsiteY0-386" fmla="*/ 75735 h 1181289"/>
                <a:gd name="connsiteX1-387" fmla="*/ 228452 w 232271"/>
                <a:gd name="connsiteY1-388" fmla="*/ 55 h 1181289"/>
                <a:gd name="connsiteX2-389" fmla="*/ 232262 w 232271"/>
                <a:gd name="connsiteY2-390" fmla="*/ 1181289 h 1181289"/>
                <a:gd name="connsiteX3-391" fmla="*/ 0 w 232271"/>
                <a:gd name="connsiteY3-392" fmla="*/ 1111976 h 1181289"/>
                <a:gd name="connsiteX4-393" fmla="*/ 3405 w 232271"/>
                <a:gd name="connsiteY4-394" fmla="*/ 75735 h 1181289"/>
                <a:gd name="connsiteX0-395" fmla="*/ 3405 w 232271"/>
                <a:gd name="connsiteY0-396" fmla="*/ 75735 h 1181289"/>
                <a:gd name="connsiteX1-397" fmla="*/ 228452 w 232271"/>
                <a:gd name="connsiteY1-398" fmla="*/ 55 h 1181289"/>
                <a:gd name="connsiteX2-399" fmla="*/ 232262 w 232271"/>
                <a:gd name="connsiteY2-400" fmla="*/ 1181289 h 1181289"/>
                <a:gd name="connsiteX3-401" fmla="*/ 0 w 232271"/>
                <a:gd name="connsiteY3-402" fmla="*/ 1111976 h 1181289"/>
                <a:gd name="connsiteX4-403" fmla="*/ 3405 w 232271"/>
                <a:gd name="connsiteY4-404" fmla="*/ 75735 h 11812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32271" h="1181289">
                  <a:moveTo>
                    <a:pt x="3405" y="75735"/>
                  </a:moveTo>
                  <a:cubicBezTo>
                    <a:pt x="4141" y="-7502"/>
                    <a:pt x="198821" y="440"/>
                    <a:pt x="228452" y="55"/>
                  </a:cubicBezTo>
                  <a:cubicBezTo>
                    <a:pt x="229502" y="197671"/>
                    <a:pt x="232465" y="982403"/>
                    <a:pt x="232262" y="1181289"/>
                  </a:cubicBezTo>
                  <a:cubicBezTo>
                    <a:pt x="159381" y="1181021"/>
                    <a:pt x="6488" y="1177049"/>
                    <a:pt x="0" y="1111976"/>
                  </a:cubicBezTo>
                  <a:lnTo>
                    <a:pt x="3405" y="75735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549089" y="3029422"/>
            <a:ext cx="3700103" cy="2614372"/>
            <a:chOff x="6549089" y="3029422"/>
            <a:chExt cx="3700103" cy="2614372"/>
          </a:xfrm>
        </p:grpSpPr>
        <p:sp>
          <p:nvSpPr>
            <p:cNvPr id="82" name="矩形 81"/>
            <p:cNvSpPr/>
            <p:nvPr/>
          </p:nvSpPr>
          <p:spPr>
            <a:xfrm>
              <a:off x="6721192" y="3039981"/>
              <a:ext cx="2872465" cy="578097"/>
            </a:xfrm>
            <a:prstGeom prst="rect">
              <a:avLst/>
            </a:prstGeom>
            <a:blipFill dpi="0" rotWithShape="0">
              <a:blip r:embed="rId1">
                <a:alphaModFix amt="25000"/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harpenSoften amount="-69000"/>
                        </a14:imgEffect>
                      </a14:imgLayer>
                    </a14:imgProps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3" name="直接连接符 82"/>
            <p:cNvCxnSpPr/>
            <p:nvPr/>
          </p:nvCxnSpPr>
          <p:spPr>
            <a:xfrm>
              <a:off x="6721192" y="3029422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6721192" y="3618078"/>
              <a:ext cx="3528000" cy="1285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6721192" y="5599202"/>
              <a:ext cx="32040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5"/>
            <p:cNvSpPr txBox="1"/>
            <p:nvPr/>
          </p:nvSpPr>
          <p:spPr>
            <a:xfrm>
              <a:off x="7482252" y="3052435"/>
              <a:ext cx="19608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无价值客户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8137" y="3175554"/>
              <a:ext cx="253068" cy="311328"/>
            </a:xfrm>
            <a:prstGeom prst="rect">
              <a:avLst/>
            </a:prstGeom>
          </p:spPr>
        </p:pic>
        <p:sp>
          <p:nvSpPr>
            <p:cNvPr id="88" name="文本框 87"/>
            <p:cNvSpPr txBox="1"/>
            <p:nvPr/>
          </p:nvSpPr>
          <p:spPr>
            <a:xfrm>
              <a:off x="7074955" y="3875319"/>
              <a:ext cx="3131185" cy="1768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占所有客户的55.6%</a:t>
              </a:r>
              <a:endParaRPr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3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年平均登陆77次</a:t>
              </a:r>
              <a:endParaRPr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3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18.3%的客户在注册当天购买</a:t>
              </a:r>
              <a:endParaRPr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3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注册时间与本次购买时间相隔133天</a:t>
              </a:r>
              <a:endParaRPr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3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</a:t>
              </a:r>
              <a:r>
                <a:rPr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会员经验平均值259分</a:t>
              </a:r>
              <a:endParaRPr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3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</a:t>
              </a:r>
              <a:r>
                <a:rPr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平均订单2单</a:t>
              </a:r>
              <a:endParaRPr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圆角矩形 3"/>
            <p:cNvSpPr/>
            <p:nvPr/>
          </p:nvSpPr>
          <p:spPr>
            <a:xfrm>
              <a:off x="6549089" y="3029422"/>
              <a:ext cx="199305" cy="2569780"/>
            </a:xfrm>
            <a:custGeom>
              <a:avLst/>
              <a:gdLst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99977 w 451413"/>
                <a:gd name="connsiteY2" fmla="*/ 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-1" fmla="*/ 0 w 451413"/>
                <a:gd name="connsiteY0-2" fmla="*/ 151436 h 1180617"/>
                <a:gd name="connsiteX1-3" fmla="*/ 151436 w 451413"/>
                <a:gd name="connsiteY1-4" fmla="*/ 0 h 1180617"/>
                <a:gd name="connsiteX2-5" fmla="*/ 213617 w 451413"/>
                <a:gd name="connsiteY2-6" fmla="*/ 2540 h 1180617"/>
                <a:gd name="connsiteX3-7" fmla="*/ 451413 w 451413"/>
                <a:gd name="connsiteY3-8" fmla="*/ 151436 h 1180617"/>
                <a:gd name="connsiteX4-9" fmla="*/ 451413 w 451413"/>
                <a:gd name="connsiteY4-10" fmla="*/ 1029181 h 1180617"/>
                <a:gd name="connsiteX5-11" fmla="*/ 299977 w 451413"/>
                <a:gd name="connsiteY5-12" fmla="*/ 1180617 h 1180617"/>
                <a:gd name="connsiteX6-13" fmla="*/ 151436 w 451413"/>
                <a:gd name="connsiteY6-14" fmla="*/ 1180617 h 1180617"/>
                <a:gd name="connsiteX7-15" fmla="*/ 0 w 451413"/>
                <a:gd name="connsiteY7-16" fmla="*/ 1029181 h 1180617"/>
                <a:gd name="connsiteX8-17" fmla="*/ 0 w 451413"/>
                <a:gd name="connsiteY8-18" fmla="*/ 151436 h 1180617"/>
                <a:gd name="connsiteX0-19" fmla="*/ 0 w 451413"/>
                <a:gd name="connsiteY0-20" fmla="*/ 151436 h 1185697"/>
                <a:gd name="connsiteX1-21" fmla="*/ 151436 w 451413"/>
                <a:gd name="connsiteY1-22" fmla="*/ 0 h 1185697"/>
                <a:gd name="connsiteX2-23" fmla="*/ 213617 w 451413"/>
                <a:gd name="connsiteY2-24" fmla="*/ 2540 h 1185697"/>
                <a:gd name="connsiteX3-25" fmla="*/ 451413 w 451413"/>
                <a:gd name="connsiteY3-26" fmla="*/ 151436 h 1185697"/>
                <a:gd name="connsiteX4-27" fmla="*/ 451413 w 451413"/>
                <a:gd name="connsiteY4-28" fmla="*/ 1029181 h 1185697"/>
                <a:gd name="connsiteX5-29" fmla="*/ 218697 w 451413"/>
                <a:gd name="connsiteY5-30" fmla="*/ 1185697 h 1185697"/>
                <a:gd name="connsiteX6-31" fmla="*/ 151436 w 451413"/>
                <a:gd name="connsiteY6-32" fmla="*/ 1180617 h 1185697"/>
                <a:gd name="connsiteX7-33" fmla="*/ 0 w 451413"/>
                <a:gd name="connsiteY7-34" fmla="*/ 1029181 h 1185697"/>
                <a:gd name="connsiteX8-35" fmla="*/ 0 w 451413"/>
                <a:gd name="connsiteY8-36" fmla="*/ 151436 h 1185697"/>
                <a:gd name="connsiteX0-37" fmla="*/ 0 w 451413"/>
                <a:gd name="connsiteY0-38" fmla="*/ 151436 h 1185697"/>
                <a:gd name="connsiteX1-39" fmla="*/ 151436 w 451413"/>
                <a:gd name="connsiteY1-40" fmla="*/ 0 h 1185697"/>
                <a:gd name="connsiteX2-41" fmla="*/ 213617 w 451413"/>
                <a:gd name="connsiteY2-42" fmla="*/ 2540 h 1185697"/>
                <a:gd name="connsiteX3-43" fmla="*/ 451413 w 451413"/>
                <a:gd name="connsiteY3-44" fmla="*/ 1029181 h 1185697"/>
                <a:gd name="connsiteX4-45" fmla="*/ 218697 w 451413"/>
                <a:gd name="connsiteY4-46" fmla="*/ 1185697 h 1185697"/>
                <a:gd name="connsiteX5-47" fmla="*/ 151436 w 451413"/>
                <a:gd name="connsiteY5-48" fmla="*/ 1180617 h 1185697"/>
                <a:gd name="connsiteX6-49" fmla="*/ 0 w 451413"/>
                <a:gd name="connsiteY6-50" fmla="*/ 1029181 h 1185697"/>
                <a:gd name="connsiteX7-51" fmla="*/ 0 w 451413"/>
                <a:gd name="connsiteY7-52" fmla="*/ 151436 h 1185697"/>
                <a:gd name="connsiteX0-53" fmla="*/ 0 w 224614"/>
                <a:gd name="connsiteY0-54" fmla="*/ 151436 h 1185697"/>
                <a:gd name="connsiteX1-55" fmla="*/ 151436 w 224614"/>
                <a:gd name="connsiteY1-56" fmla="*/ 0 h 1185697"/>
                <a:gd name="connsiteX2-57" fmla="*/ 213617 w 224614"/>
                <a:gd name="connsiteY2-58" fmla="*/ 2540 h 1185697"/>
                <a:gd name="connsiteX3-59" fmla="*/ 218697 w 224614"/>
                <a:gd name="connsiteY3-60" fmla="*/ 1185697 h 1185697"/>
                <a:gd name="connsiteX4-61" fmla="*/ 151436 w 224614"/>
                <a:gd name="connsiteY4-62" fmla="*/ 1180617 h 1185697"/>
                <a:gd name="connsiteX5-63" fmla="*/ 0 w 224614"/>
                <a:gd name="connsiteY5-64" fmla="*/ 1029181 h 1185697"/>
                <a:gd name="connsiteX6-65" fmla="*/ 0 w 224614"/>
                <a:gd name="connsiteY6-66" fmla="*/ 151436 h 1185697"/>
                <a:gd name="connsiteX0-67" fmla="*/ 0 w 228207"/>
                <a:gd name="connsiteY0-68" fmla="*/ 151436 h 1185697"/>
                <a:gd name="connsiteX1-69" fmla="*/ 151436 w 228207"/>
                <a:gd name="connsiteY1-70" fmla="*/ 0 h 1185697"/>
                <a:gd name="connsiteX2-71" fmla="*/ 221237 w 228207"/>
                <a:gd name="connsiteY2-72" fmla="*/ 2540 h 1185697"/>
                <a:gd name="connsiteX3-73" fmla="*/ 218697 w 228207"/>
                <a:gd name="connsiteY3-74" fmla="*/ 1185697 h 1185697"/>
                <a:gd name="connsiteX4-75" fmla="*/ 151436 w 228207"/>
                <a:gd name="connsiteY4-76" fmla="*/ 1180617 h 1185697"/>
                <a:gd name="connsiteX5-77" fmla="*/ 0 w 228207"/>
                <a:gd name="connsiteY5-78" fmla="*/ 1029181 h 1185697"/>
                <a:gd name="connsiteX6-79" fmla="*/ 0 w 228207"/>
                <a:gd name="connsiteY6-80" fmla="*/ 151436 h 1185697"/>
                <a:gd name="connsiteX0-81" fmla="*/ 0 w 224379"/>
                <a:gd name="connsiteY0-82" fmla="*/ 151436 h 1185697"/>
                <a:gd name="connsiteX1-83" fmla="*/ 151436 w 224379"/>
                <a:gd name="connsiteY1-84" fmla="*/ 0 h 1185697"/>
                <a:gd name="connsiteX2-85" fmla="*/ 221237 w 224379"/>
                <a:gd name="connsiteY2-86" fmla="*/ 2540 h 1185697"/>
                <a:gd name="connsiteX3-87" fmla="*/ 218697 w 224379"/>
                <a:gd name="connsiteY3-88" fmla="*/ 1185697 h 1185697"/>
                <a:gd name="connsiteX4-89" fmla="*/ 151436 w 224379"/>
                <a:gd name="connsiteY4-90" fmla="*/ 1180617 h 1185697"/>
                <a:gd name="connsiteX5-91" fmla="*/ 0 w 224379"/>
                <a:gd name="connsiteY5-92" fmla="*/ 1029181 h 1185697"/>
                <a:gd name="connsiteX6-93" fmla="*/ 0 w 224379"/>
                <a:gd name="connsiteY6-94" fmla="*/ 151436 h 1185697"/>
                <a:gd name="connsiteX0-95" fmla="*/ 0 w 224379"/>
                <a:gd name="connsiteY0-96" fmla="*/ 151436 h 1185697"/>
                <a:gd name="connsiteX1-97" fmla="*/ 151436 w 224379"/>
                <a:gd name="connsiteY1-98" fmla="*/ 0 h 1185697"/>
                <a:gd name="connsiteX2-99" fmla="*/ 221237 w 224379"/>
                <a:gd name="connsiteY2-100" fmla="*/ 2540 h 1185697"/>
                <a:gd name="connsiteX3-101" fmla="*/ 218697 w 224379"/>
                <a:gd name="connsiteY3-102" fmla="*/ 1185697 h 1185697"/>
                <a:gd name="connsiteX4-103" fmla="*/ 151436 w 224379"/>
                <a:gd name="connsiteY4-104" fmla="*/ 1180617 h 1185697"/>
                <a:gd name="connsiteX5-105" fmla="*/ 0 w 224379"/>
                <a:gd name="connsiteY5-106" fmla="*/ 1029181 h 1185697"/>
                <a:gd name="connsiteX6-107" fmla="*/ 0 w 224379"/>
                <a:gd name="connsiteY6-108" fmla="*/ 151436 h 1185697"/>
                <a:gd name="connsiteX0-109" fmla="*/ 0 w 221438"/>
                <a:gd name="connsiteY0-110" fmla="*/ 151436 h 1185697"/>
                <a:gd name="connsiteX1-111" fmla="*/ 151436 w 221438"/>
                <a:gd name="connsiteY1-112" fmla="*/ 0 h 1185697"/>
                <a:gd name="connsiteX2-113" fmla="*/ 221237 w 221438"/>
                <a:gd name="connsiteY2-114" fmla="*/ 2540 h 1185697"/>
                <a:gd name="connsiteX3-115" fmla="*/ 218697 w 221438"/>
                <a:gd name="connsiteY3-116" fmla="*/ 1185697 h 1185697"/>
                <a:gd name="connsiteX4-117" fmla="*/ 151436 w 221438"/>
                <a:gd name="connsiteY4-118" fmla="*/ 1180617 h 1185697"/>
                <a:gd name="connsiteX5-119" fmla="*/ 0 w 221438"/>
                <a:gd name="connsiteY5-120" fmla="*/ 1029181 h 1185697"/>
                <a:gd name="connsiteX6-121" fmla="*/ 0 w 221438"/>
                <a:gd name="connsiteY6-122" fmla="*/ 151436 h 1185697"/>
                <a:gd name="connsiteX0-123" fmla="*/ 0 w 221361"/>
                <a:gd name="connsiteY0-124" fmla="*/ 151436 h 1183157"/>
                <a:gd name="connsiteX1-125" fmla="*/ 151436 w 221361"/>
                <a:gd name="connsiteY1-126" fmla="*/ 0 h 1183157"/>
                <a:gd name="connsiteX2-127" fmla="*/ 221237 w 221361"/>
                <a:gd name="connsiteY2-128" fmla="*/ 2540 h 1183157"/>
                <a:gd name="connsiteX3-129" fmla="*/ 216157 w 221361"/>
                <a:gd name="connsiteY3-130" fmla="*/ 1183157 h 1183157"/>
                <a:gd name="connsiteX4-131" fmla="*/ 151436 w 221361"/>
                <a:gd name="connsiteY4-132" fmla="*/ 1180617 h 1183157"/>
                <a:gd name="connsiteX5-133" fmla="*/ 0 w 221361"/>
                <a:gd name="connsiteY5-134" fmla="*/ 1029181 h 1183157"/>
                <a:gd name="connsiteX6-135" fmla="*/ 0 w 221361"/>
                <a:gd name="connsiteY6-136" fmla="*/ 151436 h 1183157"/>
                <a:gd name="connsiteX0-137" fmla="*/ 0 w 226324"/>
                <a:gd name="connsiteY0-138" fmla="*/ 151436 h 1183157"/>
                <a:gd name="connsiteX1-139" fmla="*/ 151436 w 226324"/>
                <a:gd name="connsiteY1-140" fmla="*/ 0 h 1183157"/>
                <a:gd name="connsiteX2-141" fmla="*/ 221237 w 226324"/>
                <a:gd name="connsiteY2-142" fmla="*/ 2540 h 1183157"/>
                <a:gd name="connsiteX3-143" fmla="*/ 226317 w 226324"/>
                <a:gd name="connsiteY3-144" fmla="*/ 1183157 h 1183157"/>
                <a:gd name="connsiteX4-145" fmla="*/ 151436 w 226324"/>
                <a:gd name="connsiteY4-146" fmla="*/ 1180617 h 1183157"/>
                <a:gd name="connsiteX5-147" fmla="*/ 0 w 226324"/>
                <a:gd name="connsiteY5-148" fmla="*/ 1029181 h 1183157"/>
                <a:gd name="connsiteX6-149" fmla="*/ 0 w 226324"/>
                <a:gd name="connsiteY6-150" fmla="*/ 151436 h 1183157"/>
                <a:gd name="connsiteX0-151" fmla="*/ 0 w 226324"/>
                <a:gd name="connsiteY0-152" fmla="*/ 151436 h 1183157"/>
                <a:gd name="connsiteX1-153" fmla="*/ 151436 w 226324"/>
                <a:gd name="connsiteY1-154" fmla="*/ 0 h 1183157"/>
                <a:gd name="connsiteX2-155" fmla="*/ 221237 w 226324"/>
                <a:gd name="connsiteY2-156" fmla="*/ 2540 h 1183157"/>
                <a:gd name="connsiteX3-157" fmla="*/ 226317 w 226324"/>
                <a:gd name="connsiteY3-158" fmla="*/ 1183157 h 1183157"/>
                <a:gd name="connsiteX4-159" fmla="*/ 151436 w 226324"/>
                <a:gd name="connsiteY4-160" fmla="*/ 1180617 h 1183157"/>
                <a:gd name="connsiteX5-161" fmla="*/ 0 w 226324"/>
                <a:gd name="connsiteY5-162" fmla="*/ 1029181 h 1183157"/>
                <a:gd name="connsiteX6-163" fmla="*/ 0 w 226324"/>
                <a:gd name="connsiteY6-164" fmla="*/ 151436 h 1183157"/>
                <a:gd name="connsiteX0-165" fmla="*/ 0 w 226324"/>
                <a:gd name="connsiteY0-166" fmla="*/ 151436 h 1183157"/>
                <a:gd name="connsiteX1-167" fmla="*/ 151436 w 226324"/>
                <a:gd name="connsiteY1-168" fmla="*/ 0 h 1183157"/>
                <a:gd name="connsiteX2-169" fmla="*/ 221237 w 226324"/>
                <a:gd name="connsiteY2-170" fmla="*/ 2540 h 1183157"/>
                <a:gd name="connsiteX3-171" fmla="*/ 226317 w 226324"/>
                <a:gd name="connsiteY3-172" fmla="*/ 1183157 h 1183157"/>
                <a:gd name="connsiteX4-173" fmla="*/ 151436 w 226324"/>
                <a:gd name="connsiteY4-174" fmla="*/ 1180617 h 1183157"/>
                <a:gd name="connsiteX5-175" fmla="*/ 0 w 226324"/>
                <a:gd name="connsiteY5-176" fmla="*/ 1029181 h 1183157"/>
                <a:gd name="connsiteX6-177" fmla="*/ 0 w 226324"/>
                <a:gd name="connsiteY6-178" fmla="*/ 151436 h 1183157"/>
                <a:gd name="connsiteX0-179" fmla="*/ 0 w 228861"/>
                <a:gd name="connsiteY0-180" fmla="*/ 151436 h 1183157"/>
                <a:gd name="connsiteX1-181" fmla="*/ 151436 w 228861"/>
                <a:gd name="connsiteY1-182" fmla="*/ 0 h 1183157"/>
                <a:gd name="connsiteX2-183" fmla="*/ 221237 w 228861"/>
                <a:gd name="connsiteY2-184" fmla="*/ 2540 h 1183157"/>
                <a:gd name="connsiteX3-185" fmla="*/ 228857 w 228861"/>
                <a:gd name="connsiteY3-186" fmla="*/ 1183157 h 1183157"/>
                <a:gd name="connsiteX4-187" fmla="*/ 151436 w 228861"/>
                <a:gd name="connsiteY4-188" fmla="*/ 1180617 h 1183157"/>
                <a:gd name="connsiteX5-189" fmla="*/ 0 w 228861"/>
                <a:gd name="connsiteY5-190" fmla="*/ 1029181 h 1183157"/>
                <a:gd name="connsiteX6-191" fmla="*/ 0 w 228861"/>
                <a:gd name="connsiteY6-192" fmla="*/ 151436 h 1183157"/>
                <a:gd name="connsiteX0-193" fmla="*/ 0 w 228866"/>
                <a:gd name="connsiteY0-194" fmla="*/ 152706 h 1184427"/>
                <a:gd name="connsiteX1-195" fmla="*/ 151436 w 228866"/>
                <a:gd name="connsiteY1-196" fmla="*/ 1270 h 1184427"/>
                <a:gd name="connsiteX2-197" fmla="*/ 225047 w 228866"/>
                <a:gd name="connsiteY2-198" fmla="*/ 0 h 1184427"/>
                <a:gd name="connsiteX3-199" fmla="*/ 228857 w 228866"/>
                <a:gd name="connsiteY3-200" fmla="*/ 1184427 h 1184427"/>
                <a:gd name="connsiteX4-201" fmla="*/ 151436 w 228866"/>
                <a:gd name="connsiteY4-202" fmla="*/ 1181887 h 1184427"/>
                <a:gd name="connsiteX5-203" fmla="*/ 0 w 228866"/>
                <a:gd name="connsiteY5-204" fmla="*/ 1030451 h 1184427"/>
                <a:gd name="connsiteX6-205" fmla="*/ 0 w 228866"/>
                <a:gd name="connsiteY6-206" fmla="*/ 152706 h 1184427"/>
                <a:gd name="connsiteX0-207" fmla="*/ 0 w 228866"/>
                <a:gd name="connsiteY0-208" fmla="*/ 152706 h 1181887"/>
                <a:gd name="connsiteX1-209" fmla="*/ 151436 w 228866"/>
                <a:gd name="connsiteY1-210" fmla="*/ 1270 h 1181887"/>
                <a:gd name="connsiteX2-211" fmla="*/ 225047 w 228866"/>
                <a:gd name="connsiteY2-212" fmla="*/ 0 h 1181887"/>
                <a:gd name="connsiteX3-213" fmla="*/ 228857 w 228866"/>
                <a:gd name="connsiteY3-214" fmla="*/ 1176807 h 1181887"/>
                <a:gd name="connsiteX4-215" fmla="*/ 151436 w 228866"/>
                <a:gd name="connsiteY4-216" fmla="*/ 1181887 h 1181887"/>
                <a:gd name="connsiteX5-217" fmla="*/ 0 w 228866"/>
                <a:gd name="connsiteY5-218" fmla="*/ 1030451 h 1181887"/>
                <a:gd name="connsiteX6-219" fmla="*/ 0 w 228866"/>
                <a:gd name="connsiteY6-220" fmla="*/ 152706 h 1181887"/>
                <a:gd name="connsiteX0-221" fmla="*/ 0 w 228866"/>
                <a:gd name="connsiteY0-222" fmla="*/ 152706 h 1181887"/>
                <a:gd name="connsiteX1-223" fmla="*/ 151436 w 228866"/>
                <a:gd name="connsiteY1-224" fmla="*/ 1270 h 1181887"/>
                <a:gd name="connsiteX2-225" fmla="*/ 225047 w 228866"/>
                <a:gd name="connsiteY2-226" fmla="*/ 0 h 1181887"/>
                <a:gd name="connsiteX3-227" fmla="*/ 228857 w 228866"/>
                <a:gd name="connsiteY3-228" fmla="*/ 1180617 h 1181887"/>
                <a:gd name="connsiteX4-229" fmla="*/ 151436 w 228866"/>
                <a:gd name="connsiteY4-230" fmla="*/ 1181887 h 1181887"/>
                <a:gd name="connsiteX5-231" fmla="*/ 0 w 228866"/>
                <a:gd name="connsiteY5-232" fmla="*/ 1030451 h 1181887"/>
                <a:gd name="connsiteX6-233" fmla="*/ 0 w 228866"/>
                <a:gd name="connsiteY6-234" fmla="*/ 152706 h 1181887"/>
                <a:gd name="connsiteX0-235" fmla="*/ 0 w 228866"/>
                <a:gd name="connsiteY0-236" fmla="*/ 80365 h 1186572"/>
                <a:gd name="connsiteX1-237" fmla="*/ 151436 w 228866"/>
                <a:gd name="connsiteY1-238" fmla="*/ 5955 h 1186572"/>
                <a:gd name="connsiteX2-239" fmla="*/ 225047 w 228866"/>
                <a:gd name="connsiteY2-240" fmla="*/ 4685 h 1186572"/>
                <a:gd name="connsiteX3-241" fmla="*/ 228857 w 228866"/>
                <a:gd name="connsiteY3-242" fmla="*/ 1185302 h 1186572"/>
                <a:gd name="connsiteX4-243" fmla="*/ 151436 w 228866"/>
                <a:gd name="connsiteY4-244" fmla="*/ 1186572 h 1186572"/>
                <a:gd name="connsiteX5-245" fmla="*/ 0 w 228866"/>
                <a:gd name="connsiteY5-246" fmla="*/ 1035136 h 1186572"/>
                <a:gd name="connsiteX6-247" fmla="*/ 0 w 228866"/>
                <a:gd name="connsiteY6-248" fmla="*/ 80365 h 1186572"/>
                <a:gd name="connsiteX0-249" fmla="*/ 0 w 228866"/>
                <a:gd name="connsiteY0-250" fmla="*/ 178103 h 1284310"/>
                <a:gd name="connsiteX1-251" fmla="*/ 225047 w 228866"/>
                <a:gd name="connsiteY1-252" fmla="*/ 102423 h 1284310"/>
                <a:gd name="connsiteX2-253" fmla="*/ 228857 w 228866"/>
                <a:gd name="connsiteY2-254" fmla="*/ 1283040 h 1284310"/>
                <a:gd name="connsiteX3-255" fmla="*/ 151436 w 228866"/>
                <a:gd name="connsiteY3-256" fmla="*/ 1284310 h 1284310"/>
                <a:gd name="connsiteX4-257" fmla="*/ 0 w 228866"/>
                <a:gd name="connsiteY4-258" fmla="*/ 1132874 h 1284310"/>
                <a:gd name="connsiteX5-259" fmla="*/ 0 w 228866"/>
                <a:gd name="connsiteY5-260" fmla="*/ 178103 h 1284310"/>
                <a:gd name="connsiteX0-261" fmla="*/ 3751 w 232617"/>
                <a:gd name="connsiteY0-262" fmla="*/ 101935 h 1208142"/>
                <a:gd name="connsiteX1-263" fmla="*/ 228798 w 232617"/>
                <a:gd name="connsiteY1-264" fmla="*/ 26255 h 1208142"/>
                <a:gd name="connsiteX2-265" fmla="*/ 232608 w 232617"/>
                <a:gd name="connsiteY2-266" fmla="*/ 1206872 h 1208142"/>
                <a:gd name="connsiteX3-267" fmla="*/ 155187 w 232617"/>
                <a:gd name="connsiteY3-268" fmla="*/ 1208142 h 1208142"/>
                <a:gd name="connsiteX4-269" fmla="*/ 3751 w 232617"/>
                <a:gd name="connsiteY4-270" fmla="*/ 1056706 h 1208142"/>
                <a:gd name="connsiteX5-271" fmla="*/ 3751 w 232617"/>
                <a:gd name="connsiteY5-272" fmla="*/ 101935 h 1208142"/>
                <a:gd name="connsiteX0-273" fmla="*/ 24606 w 253472"/>
                <a:gd name="connsiteY0-274" fmla="*/ 85093 h 1191300"/>
                <a:gd name="connsiteX1-275" fmla="*/ 249653 w 253472"/>
                <a:gd name="connsiteY1-276" fmla="*/ 9413 h 1191300"/>
                <a:gd name="connsiteX2-277" fmla="*/ 253463 w 253472"/>
                <a:gd name="connsiteY2-278" fmla="*/ 1190030 h 1191300"/>
                <a:gd name="connsiteX3-279" fmla="*/ 176042 w 253472"/>
                <a:gd name="connsiteY3-280" fmla="*/ 1191300 h 1191300"/>
                <a:gd name="connsiteX4-281" fmla="*/ 24606 w 253472"/>
                <a:gd name="connsiteY4-282" fmla="*/ 1039864 h 1191300"/>
                <a:gd name="connsiteX5-283" fmla="*/ 24606 w 253472"/>
                <a:gd name="connsiteY5-284" fmla="*/ 85093 h 1191300"/>
                <a:gd name="connsiteX0-285" fmla="*/ 427 w 229293"/>
                <a:gd name="connsiteY0-286" fmla="*/ 84286 h 1190493"/>
                <a:gd name="connsiteX1-287" fmla="*/ 225474 w 229293"/>
                <a:gd name="connsiteY1-288" fmla="*/ 8606 h 1190493"/>
                <a:gd name="connsiteX2-289" fmla="*/ 229284 w 229293"/>
                <a:gd name="connsiteY2-290" fmla="*/ 1189223 h 1190493"/>
                <a:gd name="connsiteX3-291" fmla="*/ 151863 w 229293"/>
                <a:gd name="connsiteY3-292" fmla="*/ 1190493 h 1190493"/>
                <a:gd name="connsiteX4-293" fmla="*/ 427 w 229293"/>
                <a:gd name="connsiteY4-294" fmla="*/ 1039057 h 1190493"/>
                <a:gd name="connsiteX5-295" fmla="*/ 427 w 229293"/>
                <a:gd name="connsiteY5-296" fmla="*/ 84286 h 1190493"/>
                <a:gd name="connsiteX0-297" fmla="*/ 0 w 228866"/>
                <a:gd name="connsiteY0-298" fmla="*/ 76463 h 1182670"/>
                <a:gd name="connsiteX1-299" fmla="*/ 225047 w 228866"/>
                <a:gd name="connsiteY1-300" fmla="*/ 783 h 1182670"/>
                <a:gd name="connsiteX2-301" fmla="*/ 228857 w 228866"/>
                <a:gd name="connsiteY2-302" fmla="*/ 1181400 h 1182670"/>
                <a:gd name="connsiteX3-303" fmla="*/ 151436 w 228866"/>
                <a:gd name="connsiteY3-304" fmla="*/ 1182670 h 1182670"/>
                <a:gd name="connsiteX4-305" fmla="*/ 0 w 228866"/>
                <a:gd name="connsiteY4-306" fmla="*/ 1031234 h 1182670"/>
                <a:gd name="connsiteX5-307" fmla="*/ 0 w 228866"/>
                <a:gd name="connsiteY5-308" fmla="*/ 76463 h 1182670"/>
                <a:gd name="connsiteX0-309" fmla="*/ 0 w 228866"/>
                <a:gd name="connsiteY0-310" fmla="*/ 77831 h 1184038"/>
                <a:gd name="connsiteX1-311" fmla="*/ 225047 w 228866"/>
                <a:gd name="connsiteY1-312" fmla="*/ 2151 h 1184038"/>
                <a:gd name="connsiteX2-313" fmla="*/ 228857 w 228866"/>
                <a:gd name="connsiteY2-314" fmla="*/ 1182768 h 1184038"/>
                <a:gd name="connsiteX3-315" fmla="*/ 151436 w 228866"/>
                <a:gd name="connsiteY3-316" fmla="*/ 1184038 h 1184038"/>
                <a:gd name="connsiteX4-317" fmla="*/ 0 w 228866"/>
                <a:gd name="connsiteY4-318" fmla="*/ 1032602 h 1184038"/>
                <a:gd name="connsiteX5-319" fmla="*/ 0 w 228866"/>
                <a:gd name="connsiteY5-320" fmla="*/ 77831 h 1184038"/>
                <a:gd name="connsiteX0-321" fmla="*/ 0 w 228866"/>
                <a:gd name="connsiteY0-322" fmla="*/ 75735 h 1181942"/>
                <a:gd name="connsiteX1-323" fmla="*/ 225047 w 228866"/>
                <a:gd name="connsiteY1-324" fmla="*/ 55 h 1181942"/>
                <a:gd name="connsiteX2-325" fmla="*/ 228857 w 228866"/>
                <a:gd name="connsiteY2-326" fmla="*/ 1180672 h 1181942"/>
                <a:gd name="connsiteX3-327" fmla="*/ 151436 w 228866"/>
                <a:gd name="connsiteY3-328" fmla="*/ 1181942 h 1181942"/>
                <a:gd name="connsiteX4-329" fmla="*/ 0 w 228866"/>
                <a:gd name="connsiteY4-330" fmla="*/ 1030506 h 1181942"/>
                <a:gd name="connsiteX5-331" fmla="*/ 0 w 228866"/>
                <a:gd name="connsiteY5-332" fmla="*/ 75735 h 1181942"/>
                <a:gd name="connsiteX0-333" fmla="*/ 0 w 228866"/>
                <a:gd name="connsiteY0-334" fmla="*/ 75735 h 1181942"/>
                <a:gd name="connsiteX1-335" fmla="*/ 225047 w 228866"/>
                <a:gd name="connsiteY1-336" fmla="*/ 55 h 1181942"/>
                <a:gd name="connsiteX2-337" fmla="*/ 228857 w 228866"/>
                <a:gd name="connsiteY2-338" fmla="*/ 1181289 h 1181942"/>
                <a:gd name="connsiteX3-339" fmla="*/ 151436 w 228866"/>
                <a:gd name="connsiteY3-340" fmla="*/ 1181942 h 1181942"/>
                <a:gd name="connsiteX4-341" fmla="*/ 0 w 228866"/>
                <a:gd name="connsiteY4-342" fmla="*/ 1030506 h 1181942"/>
                <a:gd name="connsiteX5-343" fmla="*/ 0 w 228866"/>
                <a:gd name="connsiteY5-344" fmla="*/ 75735 h 1181942"/>
                <a:gd name="connsiteX0-345" fmla="*/ 0 w 228866"/>
                <a:gd name="connsiteY0-346" fmla="*/ 75735 h 1181289"/>
                <a:gd name="connsiteX1-347" fmla="*/ 225047 w 228866"/>
                <a:gd name="connsiteY1-348" fmla="*/ 55 h 1181289"/>
                <a:gd name="connsiteX2-349" fmla="*/ 228857 w 228866"/>
                <a:gd name="connsiteY2-350" fmla="*/ 1181289 h 1181289"/>
                <a:gd name="connsiteX3-351" fmla="*/ 0 w 228866"/>
                <a:gd name="connsiteY3-352" fmla="*/ 1030506 h 1181289"/>
                <a:gd name="connsiteX4-353" fmla="*/ 0 w 228866"/>
                <a:gd name="connsiteY4-354" fmla="*/ 75735 h 1181289"/>
                <a:gd name="connsiteX0-355" fmla="*/ 0 w 228866"/>
                <a:gd name="connsiteY0-356" fmla="*/ 75735 h 1181289"/>
                <a:gd name="connsiteX1-357" fmla="*/ 225047 w 228866"/>
                <a:gd name="connsiteY1-358" fmla="*/ 55 h 1181289"/>
                <a:gd name="connsiteX2-359" fmla="*/ 228857 w 228866"/>
                <a:gd name="connsiteY2-360" fmla="*/ 1181289 h 1181289"/>
                <a:gd name="connsiteX3-361" fmla="*/ 0 w 228866"/>
                <a:gd name="connsiteY3-362" fmla="*/ 1150859 h 1181289"/>
                <a:gd name="connsiteX4-363" fmla="*/ 0 w 228866"/>
                <a:gd name="connsiteY4-364" fmla="*/ 75735 h 1181289"/>
                <a:gd name="connsiteX0-365" fmla="*/ 0 w 228866"/>
                <a:gd name="connsiteY0-366" fmla="*/ 75735 h 1181289"/>
                <a:gd name="connsiteX1-367" fmla="*/ 225047 w 228866"/>
                <a:gd name="connsiteY1-368" fmla="*/ 55 h 1181289"/>
                <a:gd name="connsiteX2-369" fmla="*/ 228857 w 228866"/>
                <a:gd name="connsiteY2-370" fmla="*/ 1181289 h 1181289"/>
                <a:gd name="connsiteX3-371" fmla="*/ 0 w 228866"/>
                <a:gd name="connsiteY3-372" fmla="*/ 1150859 h 1181289"/>
                <a:gd name="connsiteX4-373" fmla="*/ 0 w 228866"/>
                <a:gd name="connsiteY4-374" fmla="*/ 75735 h 1181289"/>
                <a:gd name="connsiteX0-375" fmla="*/ 0 w 228866"/>
                <a:gd name="connsiteY0-376" fmla="*/ 75735 h 1181289"/>
                <a:gd name="connsiteX1-377" fmla="*/ 225047 w 228866"/>
                <a:gd name="connsiteY1-378" fmla="*/ 55 h 1181289"/>
                <a:gd name="connsiteX2-379" fmla="*/ 228857 w 228866"/>
                <a:gd name="connsiteY2-380" fmla="*/ 1181289 h 1181289"/>
                <a:gd name="connsiteX3-381" fmla="*/ 0 w 228866"/>
                <a:gd name="connsiteY3-382" fmla="*/ 1150859 h 1181289"/>
                <a:gd name="connsiteX4-383" fmla="*/ 0 w 228866"/>
                <a:gd name="connsiteY4-384" fmla="*/ 75735 h 1181289"/>
                <a:gd name="connsiteX0-385" fmla="*/ 3405 w 232271"/>
                <a:gd name="connsiteY0-386" fmla="*/ 75735 h 1181289"/>
                <a:gd name="connsiteX1-387" fmla="*/ 228452 w 232271"/>
                <a:gd name="connsiteY1-388" fmla="*/ 55 h 1181289"/>
                <a:gd name="connsiteX2-389" fmla="*/ 232262 w 232271"/>
                <a:gd name="connsiteY2-390" fmla="*/ 1181289 h 1181289"/>
                <a:gd name="connsiteX3-391" fmla="*/ 0 w 232271"/>
                <a:gd name="connsiteY3-392" fmla="*/ 1111976 h 1181289"/>
                <a:gd name="connsiteX4-393" fmla="*/ 3405 w 232271"/>
                <a:gd name="connsiteY4-394" fmla="*/ 75735 h 1181289"/>
                <a:gd name="connsiteX0-395" fmla="*/ 3405 w 232271"/>
                <a:gd name="connsiteY0-396" fmla="*/ 75735 h 1181289"/>
                <a:gd name="connsiteX1-397" fmla="*/ 228452 w 232271"/>
                <a:gd name="connsiteY1-398" fmla="*/ 55 h 1181289"/>
                <a:gd name="connsiteX2-399" fmla="*/ 232262 w 232271"/>
                <a:gd name="connsiteY2-400" fmla="*/ 1181289 h 1181289"/>
                <a:gd name="connsiteX3-401" fmla="*/ 0 w 232271"/>
                <a:gd name="connsiteY3-402" fmla="*/ 1111976 h 1181289"/>
                <a:gd name="connsiteX4-403" fmla="*/ 3405 w 232271"/>
                <a:gd name="connsiteY4-404" fmla="*/ 75735 h 11812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32271" h="1181289">
                  <a:moveTo>
                    <a:pt x="3405" y="75735"/>
                  </a:moveTo>
                  <a:cubicBezTo>
                    <a:pt x="4141" y="-7502"/>
                    <a:pt x="198821" y="440"/>
                    <a:pt x="228452" y="55"/>
                  </a:cubicBezTo>
                  <a:cubicBezTo>
                    <a:pt x="229502" y="197671"/>
                    <a:pt x="232465" y="982403"/>
                    <a:pt x="232262" y="1181289"/>
                  </a:cubicBezTo>
                  <a:cubicBezTo>
                    <a:pt x="159381" y="1181021"/>
                    <a:pt x="6488" y="1177049"/>
                    <a:pt x="0" y="1111976"/>
                  </a:cubicBezTo>
                  <a:lnTo>
                    <a:pt x="3405" y="75735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905885" y="1571625"/>
            <a:ext cx="5197475" cy="841064"/>
            <a:chOff x="4174405" y="1460923"/>
            <a:chExt cx="4083352" cy="917388"/>
          </a:xfrm>
        </p:grpSpPr>
        <p:sp>
          <p:nvSpPr>
            <p:cNvPr id="91" name="矩形 90"/>
            <p:cNvSpPr/>
            <p:nvPr/>
          </p:nvSpPr>
          <p:spPr>
            <a:xfrm>
              <a:off x="4386600" y="1465067"/>
              <a:ext cx="3118293" cy="627571"/>
            </a:xfrm>
            <a:prstGeom prst="rect">
              <a:avLst/>
            </a:prstGeom>
            <a:blipFill dpi="0" rotWithShape="0">
              <a:blip r:embed="rId1">
                <a:alphaModFix amt="25000"/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harpenSoften amount="-69000"/>
                        </a14:imgEffect>
                      </a14:imgLayer>
                    </a14:imgProps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圆角矩形 3"/>
            <p:cNvSpPr/>
            <p:nvPr/>
          </p:nvSpPr>
          <p:spPr>
            <a:xfrm>
              <a:off x="4174405" y="1464892"/>
              <a:ext cx="198372" cy="878361"/>
            </a:xfrm>
            <a:custGeom>
              <a:avLst/>
              <a:gdLst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99977 w 451413"/>
                <a:gd name="connsiteY2" fmla="*/ 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-1" fmla="*/ 0 w 451413"/>
                <a:gd name="connsiteY0-2" fmla="*/ 151436 h 1180617"/>
                <a:gd name="connsiteX1-3" fmla="*/ 151436 w 451413"/>
                <a:gd name="connsiteY1-4" fmla="*/ 0 h 1180617"/>
                <a:gd name="connsiteX2-5" fmla="*/ 213617 w 451413"/>
                <a:gd name="connsiteY2-6" fmla="*/ 2540 h 1180617"/>
                <a:gd name="connsiteX3-7" fmla="*/ 451413 w 451413"/>
                <a:gd name="connsiteY3-8" fmla="*/ 151436 h 1180617"/>
                <a:gd name="connsiteX4-9" fmla="*/ 451413 w 451413"/>
                <a:gd name="connsiteY4-10" fmla="*/ 1029181 h 1180617"/>
                <a:gd name="connsiteX5-11" fmla="*/ 299977 w 451413"/>
                <a:gd name="connsiteY5-12" fmla="*/ 1180617 h 1180617"/>
                <a:gd name="connsiteX6-13" fmla="*/ 151436 w 451413"/>
                <a:gd name="connsiteY6-14" fmla="*/ 1180617 h 1180617"/>
                <a:gd name="connsiteX7-15" fmla="*/ 0 w 451413"/>
                <a:gd name="connsiteY7-16" fmla="*/ 1029181 h 1180617"/>
                <a:gd name="connsiteX8-17" fmla="*/ 0 w 451413"/>
                <a:gd name="connsiteY8-18" fmla="*/ 151436 h 1180617"/>
                <a:gd name="connsiteX0-19" fmla="*/ 0 w 451413"/>
                <a:gd name="connsiteY0-20" fmla="*/ 151436 h 1185697"/>
                <a:gd name="connsiteX1-21" fmla="*/ 151436 w 451413"/>
                <a:gd name="connsiteY1-22" fmla="*/ 0 h 1185697"/>
                <a:gd name="connsiteX2-23" fmla="*/ 213617 w 451413"/>
                <a:gd name="connsiteY2-24" fmla="*/ 2540 h 1185697"/>
                <a:gd name="connsiteX3-25" fmla="*/ 451413 w 451413"/>
                <a:gd name="connsiteY3-26" fmla="*/ 151436 h 1185697"/>
                <a:gd name="connsiteX4-27" fmla="*/ 451413 w 451413"/>
                <a:gd name="connsiteY4-28" fmla="*/ 1029181 h 1185697"/>
                <a:gd name="connsiteX5-29" fmla="*/ 218697 w 451413"/>
                <a:gd name="connsiteY5-30" fmla="*/ 1185697 h 1185697"/>
                <a:gd name="connsiteX6-31" fmla="*/ 151436 w 451413"/>
                <a:gd name="connsiteY6-32" fmla="*/ 1180617 h 1185697"/>
                <a:gd name="connsiteX7-33" fmla="*/ 0 w 451413"/>
                <a:gd name="connsiteY7-34" fmla="*/ 1029181 h 1185697"/>
                <a:gd name="connsiteX8-35" fmla="*/ 0 w 451413"/>
                <a:gd name="connsiteY8-36" fmla="*/ 151436 h 1185697"/>
                <a:gd name="connsiteX0-37" fmla="*/ 0 w 451413"/>
                <a:gd name="connsiteY0-38" fmla="*/ 151436 h 1185697"/>
                <a:gd name="connsiteX1-39" fmla="*/ 151436 w 451413"/>
                <a:gd name="connsiteY1-40" fmla="*/ 0 h 1185697"/>
                <a:gd name="connsiteX2-41" fmla="*/ 213617 w 451413"/>
                <a:gd name="connsiteY2-42" fmla="*/ 2540 h 1185697"/>
                <a:gd name="connsiteX3-43" fmla="*/ 451413 w 451413"/>
                <a:gd name="connsiteY3-44" fmla="*/ 1029181 h 1185697"/>
                <a:gd name="connsiteX4-45" fmla="*/ 218697 w 451413"/>
                <a:gd name="connsiteY4-46" fmla="*/ 1185697 h 1185697"/>
                <a:gd name="connsiteX5-47" fmla="*/ 151436 w 451413"/>
                <a:gd name="connsiteY5-48" fmla="*/ 1180617 h 1185697"/>
                <a:gd name="connsiteX6-49" fmla="*/ 0 w 451413"/>
                <a:gd name="connsiteY6-50" fmla="*/ 1029181 h 1185697"/>
                <a:gd name="connsiteX7-51" fmla="*/ 0 w 451413"/>
                <a:gd name="connsiteY7-52" fmla="*/ 151436 h 1185697"/>
                <a:gd name="connsiteX0-53" fmla="*/ 0 w 224614"/>
                <a:gd name="connsiteY0-54" fmla="*/ 151436 h 1185697"/>
                <a:gd name="connsiteX1-55" fmla="*/ 151436 w 224614"/>
                <a:gd name="connsiteY1-56" fmla="*/ 0 h 1185697"/>
                <a:gd name="connsiteX2-57" fmla="*/ 213617 w 224614"/>
                <a:gd name="connsiteY2-58" fmla="*/ 2540 h 1185697"/>
                <a:gd name="connsiteX3-59" fmla="*/ 218697 w 224614"/>
                <a:gd name="connsiteY3-60" fmla="*/ 1185697 h 1185697"/>
                <a:gd name="connsiteX4-61" fmla="*/ 151436 w 224614"/>
                <a:gd name="connsiteY4-62" fmla="*/ 1180617 h 1185697"/>
                <a:gd name="connsiteX5-63" fmla="*/ 0 w 224614"/>
                <a:gd name="connsiteY5-64" fmla="*/ 1029181 h 1185697"/>
                <a:gd name="connsiteX6-65" fmla="*/ 0 w 224614"/>
                <a:gd name="connsiteY6-66" fmla="*/ 151436 h 1185697"/>
                <a:gd name="connsiteX0-67" fmla="*/ 0 w 228207"/>
                <a:gd name="connsiteY0-68" fmla="*/ 151436 h 1185697"/>
                <a:gd name="connsiteX1-69" fmla="*/ 151436 w 228207"/>
                <a:gd name="connsiteY1-70" fmla="*/ 0 h 1185697"/>
                <a:gd name="connsiteX2-71" fmla="*/ 221237 w 228207"/>
                <a:gd name="connsiteY2-72" fmla="*/ 2540 h 1185697"/>
                <a:gd name="connsiteX3-73" fmla="*/ 218697 w 228207"/>
                <a:gd name="connsiteY3-74" fmla="*/ 1185697 h 1185697"/>
                <a:gd name="connsiteX4-75" fmla="*/ 151436 w 228207"/>
                <a:gd name="connsiteY4-76" fmla="*/ 1180617 h 1185697"/>
                <a:gd name="connsiteX5-77" fmla="*/ 0 w 228207"/>
                <a:gd name="connsiteY5-78" fmla="*/ 1029181 h 1185697"/>
                <a:gd name="connsiteX6-79" fmla="*/ 0 w 228207"/>
                <a:gd name="connsiteY6-80" fmla="*/ 151436 h 1185697"/>
                <a:gd name="connsiteX0-81" fmla="*/ 0 w 224379"/>
                <a:gd name="connsiteY0-82" fmla="*/ 151436 h 1185697"/>
                <a:gd name="connsiteX1-83" fmla="*/ 151436 w 224379"/>
                <a:gd name="connsiteY1-84" fmla="*/ 0 h 1185697"/>
                <a:gd name="connsiteX2-85" fmla="*/ 221237 w 224379"/>
                <a:gd name="connsiteY2-86" fmla="*/ 2540 h 1185697"/>
                <a:gd name="connsiteX3-87" fmla="*/ 218697 w 224379"/>
                <a:gd name="connsiteY3-88" fmla="*/ 1185697 h 1185697"/>
                <a:gd name="connsiteX4-89" fmla="*/ 151436 w 224379"/>
                <a:gd name="connsiteY4-90" fmla="*/ 1180617 h 1185697"/>
                <a:gd name="connsiteX5-91" fmla="*/ 0 w 224379"/>
                <a:gd name="connsiteY5-92" fmla="*/ 1029181 h 1185697"/>
                <a:gd name="connsiteX6-93" fmla="*/ 0 w 224379"/>
                <a:gd name="connsiteY6-94" fmla="*/ 151436 h 1185697"/>
                <a:gd name="connsiteX0-95" fmla="*/ 0 w 224379"/>
                <a:gd name="connsiteY0-96" fmla="*/ 151436 h 1185697"/>
                <a:gd name="connsiteX1-97" fmla="*/ 151436 w 224379"/>
                <a:gd name="connsiteY1-98" fmla="*/ 0 h 1185697"/>
                <a:gd name="connsiteX2-99" fmla="*/ 221237 w 224379"/>
                <a:gd name="connsiteY2-100" fmla="*/ 2540 h 1185697"/>
                <a:gd name="connsiteX3-101" fmla="*/ 218697 w 224379"/>
                <a:gd name="connsiteY3-102" fmla="*/ 1185697 h 1185697"/>
                <a:gd name="connsiteX4-103" fmla="*/ 151436 w 224379"/>
                <a:gd name="connsiteY4-104" fmla="*/ 1180617 h 1185697"/>
                <a:gd name="connsiteX5-105" fmla="*/ 0 w 224379"/>
                <a:gd name="connsiteY5-106" fmla="*/ 1029181 h 1185697"/>
                <a:gd name="connsiteX6-107" fmla="*/ 0 w 224379"/>
                <a:gd name="connsiteY6-108" fmla="*/ 151436 h 1185697"/>
                <a:gd name="connsiteX0-109" fmla="*/ 0 w 221438"/>
                <a:gd name="connsiteY0-110" fmla="*/ 151436 h 1185697"/>
                <a:gd name="connsiteX1-111" fmla="*/ 151436 w 221438"/>
                <a:gd name="connsiteY1-112" fmla="*/ 0 h 1185697"/>
                <a:gd name="connsiteX2-113" fmla="*/ 221237 w 221438"/>
                <a:gd name="connsiteY2-114" fmla="*/ 2540 h 1185697"/>
                <a:gd name="connsiteX3-115" fmla="*/ 218697 w 221438"/>
                <a:gd name="connsiteY3-116" fmla="*/ 1185697 h 1185697"/>
                <a:gd name="connsiteX4-117" fmla="*/ 151436 w 221438"/>
                <a:gd name="connsiteY4-118" fmla="*/ 1180617 h 1185697"/>
                <a:gd name="connsiteX5-119" fmla="*/ 0 w 221438"/>
                <a:gd name="connsiteY5-120" fmla="*/ 1029181 h 1185697"/>
                <a:gd name="connsiteX6-121" fmla="*/ 0 w 221438"/>
                <a:gd name="connsiteY6-122" fmla="*/ 151436 h 1185697"/>
                <a:gd name="connsiteX0-123" fmla="*/ 0 w 221361"/>
                <a:gd name="connsiteY0-124" fmla="*/ 151436 h 1183157"/>
                <a:gd name="connsiteX1-125" fmla="*/ 151436 w 221361"/>
                <a:gd name="connsiteY1-126" fmla="*/ 0 h 1183157"/>
                <a:gd name="connsiteX2-127" fmla="*/ 221237 w 221361"/>
                <a:gd name="connsiteY2-128" fmla="*/ 2540 h 1183157"/>
                <a:gd name="connsiteX3-129" fmla="*/ 216157 w 221361"/>
                <a:gd name="connsiteY3-130" fmla="*/ 1183157 h 1183157"/>
                <a:gd name="connsiteX4-131" fmla="*/ 151436 w 221361"/>
                <a:gd name="connsiteY4-132" fmla="*/ 1180617 h 1183157"/>
                <a:gd name="connsiteX5-133" fmla="*/ 0 w 221361"/>
                <a:gd name="connsiteY5-134" fmla="*/ 1029181 h 1183157"/>
                <a:gd name="connsiteX6-135" fmla="*/ 0 w 221361"/>
                <a:gd name="connsiteY6-136" fmla="*/ 151436 h 1183157"/>
                <a:gd name="connsiteX0-137" fmla="*/ 0 w 226324"/>
                <a:gd name="connsiteY0-138" fmla="*/ 151436 h 1183157"/>
                <a:gd name="connsiteX1-139" fmla="*/ 151436 w 226324"/>
                <a:gd name="connsiteY1-140" fmla="*/ 0 h 1183157"/>
                <a:gd name="connsiteX2-141" fmla="*/ 221237 w 226324"/>
                <a:gd name="connsiteY2-142" fmla="*/ 2540 h 1183157"/>
                <a:gd name="connsiteX3-143" fmla="*/ 226317 w 226324"/>
                <a:gd name="connsiteY3-144" fmla="*/ 1183157 h 1183157"/>
                <a:gd name="connsiteX4-145" fmla="*/ 151436 w 226324"/>
                <a:gd name="connsiteY4-146" fmla="*/ 1180617 h 1183157"/>
                <a:gd name="connsiteX5-147" fmla="*/ 0 w 226324"/>
                <a:gd name="connsiteY5-148" fmla="*/ 1029181 h 1183157"/>
                <a:gd name="connsiteX6-149" fmla="*/ 0 w 226324"/>
                <a:gd name="connsiteY6-150" fmla="*/ 151436 h 1183157"/>
                <a:gd name="connsiteX0-151" fmla="*/ 0 w 226324"/>
                <a:gd name="connsiteY0-152" fmla="*/ 151436 h 1183157"/>
                <a:gd name="connsiteX1-153" fmla="*/ 151436 w 226324"/>
                <a:gd name="connsiteY1-154" fmla="*/ 0 h 1183157"/>
                <a:gd name="connsiteX2-155" fmla="*/ 221237 w 226324"/>
                <a:gd name="connsiteY2-156" fmla="*/ 2540 h 1183157"/>
                <a:gd name="connsiteX3-157" fmla="*/ 226317 w 226324"/>
                <a:gd name="connsiteY3-158" fmla="*/ 1183157 h 1183157"/>
                <a:gd name="connsiteX4-159" fmla="*/ 151436 w 226324"/>
                <a:gd name="connsiteY4-160" fmla="*/ 1180617 h 1183157"/>
                <a:gd name="connsiteX5-161" fmla="*/ 0 w 226324"/>
                <a:gd name="connsiteY5-162" fmla="*/ 1029181 h 1183157"/>
                <a:gd name="connsiteX6-163" fmla="*/ 0 w 226324"/>
                <a:gd name="connsiteY6-164" fmla="*/ 151436 h 1183157"/>
                <a:gd name="connsiteX0-165" fmla="*/ 0 w 226324"/>
                <a:gd name="connsiteY0-166" fmla="*/ 151436 h 1183157"/>
                <a:gd name="connsiteX1-167" fmla="*/ 151436 w 226324"/>
                <a:gd name="connsiteY1-168" fmla="*/ 0 h 1183157"/>
                <a:gd name="connsiteX2-169" fmla="*/ 221237 w 226324"/>
                <a:gd name="connsiteY2-170" fmla="*/ 2540 h 1183157"/>
                <a:gd name="connsiteX3-171" fmla="*/ 226317 w 226324"/>
                <a:gd name="connsiteY3-172" fmla="*/ 1183157 h 1183157"/>
                <a:gd name="connsiteX4-173" fmla="*/ 151436 w 226324"/>
                <a:gd name="connsiteY4-174" fmla="*/ 1180617 h 1183157"/>
                <a:gd name="connsiteX5-175" fmla="*/ 0 w 226324"/>
                <a:gd name="connsiteY5-176" fmla="*/ 1029181 h 1183157"/>
                <a:gd name="connsiteX6-177" fmla="*/ 0 w 226324"/>
                <a:gd name="connsiteY6-178" fmla="*/ 151436 h 1183157"/>
                <a:gd name="connsiteX0-179" fmla="*/ 0 w 228861"/>
                <a:gd name="connsiteY0-180" fmla="*/ 151436 h 1183157"/>
                <a:gd name="connsiteX1-181" fmla="*/ 151436 w 228861"/>
                <a:gd name="connsiteY1-182" fmla="*/ 0 h 1183157"/>
                <a:gd name="connsiteX2-183" fmla="*/ 221237 w 228861"/>
                <a:gd name="connsiteY2-184" fmla="*/ 2540 h 1183157"/>
                <a:gd name="connsiteX3-185" fmla="*/ 228857 w 228861"/>
                <a:gd name="connsiteY3-186" fmla="*/ 1183157 h 1183157"/>
                <a:gd name="connsiteX4-187" fmla="*/ 151436 w 228861"/>
                <a:gd name="connsiteY4-188" fmla="*/ 1180617 h 1183157"/>
                <a:gd name="connsiteX5-189" fmla="*/ 0 w 228861"/>
                <a:gd name="connsiteY5-190" fmla="*/ 1029181 h 1183157"/>
                <a:gd name="connsiteX6-191" fmla="*/ 0 w 228861"/>
                <a:gd name="connsiteY6-192" fmla="*/ 151436 h 1183157"/>
                <a:gd name="connsiteX0-193" fmla="*/ 0 w 228866"/>
                <a:gd name="connsiteY0-194" fmla="*/ 152706 h 1184427"/>
                <a:gd name="connsiteX1-195" fmla="*/ 151436 w 228866"/>
                <a:gd name="connsiteY1-196" fmla="*/ 1270 h 1184427"/>
                <a:gd name="connsiteX2-197" fmla="*/ 225047 w 228866"/>
                <a:gd name="connsiteY2-198" fmla="*/ 0 h 1184427"/>
                <a:gd name="connsiteX3-199" fmla="*/ 228857 w 228866"/>
                <a:gd name="connsiteY3-200" fmla="*/ 1184427 h 1184427"/>
                <a:gd name="connsiteX4-201" fmla="*/ 151436 w 228866"/>
                <a:gd name="connsiteY4-202" fmla="*/ 1181887 h 1184427"/>
                <a:gd name="connsiteX5-203" fmla="*/ 0 w 228866"/>
                <a:gd name="connsiteY5-204" fmla="*/ 1030451 h 1184427"/>
                <a:gd name="connsiteX6-205" fmla="*/ 0 w 228866"/>
                <a:gd name="connsiteY6-206" fmla="*/ 152706 h 1184427"/>
                <a:gd name="connsiteX0-207" fmla="*/ 0 w 228866"/>
                <a:gd name="connsiteY0-208" fmla="*/ 152706 h 1181887"/>
                <a:gd name="connsiteX1-209" fmla="*/ 151436 w 228866"/>
                <a:gd name="connsiteY1-210" fmla="*/ 1270 h 1181887"/>
                <a:gd name="connsiteX2-211" fmla="*/ 225047 w 228866"/>
                <a:gd name="connsiteY2-212" fmla="*/ 0 h 1181887"/>
                <a:gd name="connsiteX3-213" fmla="*/ 228857 w 228866"/>
                <a:gd name="connsiteY3-214" fmla="*/ 1176807 h 1181887"/>
                <a:gd name="connsiteX4-215" fmla="*/ 151436 w 228866"/>
                <a:gd name="connsiteY4-216" fmla="*/ 1181887 h 1181887"/>
                <a:gd name="connsiteX5-217" fmla="*/ 0 w 228866"/>
                <a:gd name="connsiteY5-218" fmla="*/ 1030451 h 1181887"/>
                <a:gd name="connsiteX6-219" fmla="*/ 0 w 228866"/>
                <a:gd name="connsiteY6-220" fmla="*/ 152706 h 1181887"/>
                <a:gd name="connsiteX0-221" fmla="*/ 0 w 228866"/>
                <a:gd name="connsiteY0-222" fmla="*/ 152706 h 1181887"/>
                <a:gd name="connsiteX1-223" fmla="*/ 151436 w 228866"/>
                <a:gd name="connsiteY1-224" fmla="*/ 1270 h 1181887"/>
                <a:gd name="connsiteX2-225" fmla="*/ 225047 w 228866"/>
                <a:gd name="connsiteY2-226" fmla="*/ 0 h 1181887"/>
                <a:gd name="connsiteX3-227" fmla="*/ 228857 w 228866"/>
                <a:gd name="connsiteY3-228" fmla="*/ 1180617 h 1181887"/>
                <a:gd name="connsiteX4-229" fmla="*/ 151436 w 228866"/>
                <a:gd name="connsiteY4-230" fmla="*/ 1181887 h 1181887"/>
                <a:gd name="connsiteX5-231" fmla="*/ 0 w 228866"/>
                <a:gd name="connsiteY5-232" fmla="*/ 1030451 h 1181887"/>
                <a:gd name="connsiteX6-233" fmla="*/ 0 w 228866"/>
                <a:gd name="connsiteY6-234" fmla="*/ 152706 h 11818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28866" h="1181887">
                  <a:moveTo>
                    <a:pt x="0" y="152706"/>
                  </a:moveTo>
                  <a:cubicBezTo>
                    <a:pt x="0" y="69070"/>
                    <a:pt x="67800" y="1270"/>
                    <a:pt x="151436" y="1270"/>
                  </a:cubicBezTo>
                  <a:cubicBezTo>
                    <a:pt x="200950" y="1270"/>
                    <a:pt x="175533" y="0"/>
                    <a:pt x="225047" y="0"/>
                  </a:cubicBezTo>
                  <a:cubicBezTo>
                    <a:pt x="226097" y="197616"/>
                    <a:pt x="229060" y="981731"/>
                    <a:pt x="228857" y="1180617"/>
                  </a:cubicBezTo>
                  <a:lnTo>
                    <a:pt x="151436" y="1181887"/>
                  </a:lnTo>
                  <a:cubicBezTo>
                    <a:pt x="67800" y="1181887"/>
                    <a:pt x="0" y="1114087"/>
                    <a:pt x="0" y="1030451"/>
                  </a:cubicBezTo>
                  <a:lnTo>
                    <a:pt x="0" y="152706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4" name="直接连接符 93"/>
            <p:cNvCxnSpPr/>
            <p:nvPr/>
          </p:nvCxnSpPr>
          <p:spPr>
            <a:xfrm>
              <a:off x="4386600" y="1467415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/>
            <p:cNvSpPr txBox="1"/>
            <p:nvPr/>
          </p:nvSpPr>
          <p:spPr>
            <a:xfrm>
              <a:off x="4823677" y="1502522"/>
              <a:ext cx="3434080" cy="63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客户特征分析总结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5143724" y="2110958"/>
              <a:ext cx="1617751" cy="26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WORK AND QUESTION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0" name="直接连接符 99"/>
            <p:cNvCxnSpPr>
              <a:stCxn id="93" idx="1"/>
              <a:endCxn id="93" idx="4"/>
            </p:cNvCxnSpPr>
            <p:nvPr/>
          </p:nvCxnSpPr>
          <p:spPr>
            <a:xfrm>
              <a:off x="4305664" y="1465836"/>
              <a:ext cx="0" cy="877417"/>
            </a:xfrm>
            <a:prstGeom prst="line">
              <a:avLst/>
            </a:prstGeom>
            <a:ln w="12700" cap="rnd">
              <a:solidFill>
                <a:schemeClr val="bg1"/>
              </a:solidFill>
              <a:prstDash val="dash"/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4395667" y="2104680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4375932" y="2343253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圆角矩形 3"/>
            <p:cNvSpPr/>
            <p:nvPr/>
          </p:nvSpPr>
          <p:spPr>
            <a:xfrm flipH="1">
              <a:off x="7517757" y="1464892"/>
              <a:ext cx="179121" cy="878361"/>
            </a:xfrm>
            <a:custGeom>
              <a:avLst/>
              <a:gdLst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99977 w 451413"/>
                <a:gd name="connsiteY2" fmla="*/ 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-1" fmla="*/ 0 w 451413"/>
                <a:gd name="connsiteY0-2" fmla="*/ 151436 h 1180617"/>
                <a:gd name="connsiteX1-3" fmla="*/ 151436 w 451413"/>
                <a:gd name="connsiteY1-4" fmla="*/ 0 h 1180617"/>
                <a:gd name="connsiteX2-5" fmla="*/ 213617 w 451413"/>
                <a:gd name="connsiteY2-6" fmla="*/ 2540 h 1180617"/>
                <a:gd name="connsiteX3-7" fmla="*/ 451413 w 451413"/>
                <a:gd name="connsiteY3-8" fmla="*/ 151436 h 1180617"/>
                <a:gd name="connsiteX4-9" fmla="*/ 451413 w 451413"/>
                <a:gd name="connsiteY4-10" fmla="*/ 1029181 h 1180617"/>
                <a:gd name="connsiteX5-11" fmla="*/ 299977 w 451413"/>
                <a:gd name="connsiteY5-12" fmla="*/ 1180617 h 1180617"/>
                <a:gd name="connsiteX6-13" fmla="*/ 151436 w 451413"/>
                <a:gd name="connsiteY6-14" fmla="*/ 1180617 h 1180617"/>
                <a:gd name="connsiteX7-15" fmla="*/ 0 w 451413"/>
                <a:gd name="connsiteY7-16" fmla="*/ 1029181 h 1180617"/>
                <a:gd name="connsiteX8-17" fmla="*/ 0 w 451413"/>
                <a:gd name="connsiteY8-18" fmla="*/ 151436 h 1180617"/>
                <a:gd name="connsiteX0-19" fmla="*/ 0 w 451413"/>
                <a:gd name="connsiteY0-20" fmla="*/ 151436 h 1185697"/>
                <a:gd name="connsiteX1-21" fmla="*/ 151436 w 451413"/>
                <a:gd name="connsiteY1-22" fmla="*/ 0 h 1185697"/>
                <a:gd name="connsiteX2-23" fmla="*/ 213617 w 451413"/>
                <a:gd name="connsiteY2-24" fmla="*/ 2540 h 1185697"/>
                <a:gd name="connsiteX3-25" fmla="*/ 451413 w 451413"/>
                <a:gd name="connsiteY3-26" fmla="*/ 151436 h 1185697"/>
                <a:gd name="connsiteX4-27" fmla="*/ 451413 w 451413"/>
                <a:gd name="connsiteY4-28" fmla="*/ 1029181 h 1185697"/>
                <a:gd name="connsiteX5-29" fmla="*/ 218697 w 451413"/>
                <a:gd name="connsiteY5-30" fmla="*/ 1185697 h 1185697"/>
                <a:gd name="connsiteX6-31" fmla="*/ 151436 w 451413"/>
                <a:gd name="connsiteY6-32" fmla="*/ 1180617 h 1185697"/>
                <a:gd name="connsiteX7-33" fmla="*/ 0 w 451413"/>
                <a:gd name="connsiteY7-34" fmla="*/ 1029181 h 1185697"/>
                <a:gd name="connsiteX8-35" fmla="*/ 0 w 451413"/>
                <a:gd name="connsiteY8-36" fmla="*/ 151436 h 1185697"/>
                <a:gd name="connsiteX0-37" fmla="*/ 0 w 451413"/>
                <a:gd name="connsiteY0-38" fmla="*/ 151436 h 1185697"/>
                <a:gd name="connsiteX1-39" fmla="*/ 151436 w 451413"/>
                <a:gd name="connsiteY1-40" fmla="*/ 0 h 1185697"/>
                <a:gd name="connsiteX2-41" fmla="*/ 213617 w 451413"/>
                <a:gd name="connsiteY2-42" fmla="*/ 2540 h 1185697"/>
                <a:gd name="connsiteX3-43" fmla="*/ 451413 w 451413"/>
                <a:gd name="connsiteY3-44" fmla="*/ 1029181 h 1185697"/>
                <a:gd name="connsiteX4-45" fmla="*/ 218697 w 451413"/>
                <a:gd name="connsiteY4-46" fmla="*/ 1185697 h 1185697"/>
                <a:gd name="connsiteX5-47" fmla="*/ 151436 w 451413"/>
                <a:gd name="connsiteY5-48" fmla="*/ 1180617 h 1185697"/>
                <a:gd name="connsiteX6-49" fmla="*/ 0 w 451413"/>
                <a:gd name="connsiteY6-50" fmla="*/ 1029181 h 1185697"/>
                <a:gd name="connsiteX7-51" fmla="*/ 0 w 451413"/>
                <a:gd name="connsiteY7-52" fmla="*/ 151436 h 1185697"/>
                <a:gd name="connsiteX0-53" fmla="*/ 0 w 224614"/>
                <a:gd name="connsiteY0-54" fmla="*/ 151436 h 1185697"/>
                <a:gd name="connsiteX1-55" fmla="*/ 151436 w 224614"/>
                <a:gd name="connsiteY1-56" fmla="*/ 0 h 1185697"/>
                <a:gd name="connsiteX2-57" fmla="*/ 213617 w 224614"/>
                <a:gd name="connsiteY2-58" fmla="*/ 2540 h 1185697"/>
                <a:gd name="connsiteX3-59" fmla="*/ 218697 w 224614"/>
                <a:gd name="connsiteY3-60" fmla="*/ 1185697 h 1185697"/>
                <a:gd name="connsiteX4-61" fmla="*/ 151436 w 224614"/>
                <a:gd name="connsiteY4-62" fmla="*/ 1180617 h 1185697"/>
                <a:gd name="connsiteX5-63" fmla="*/ 0 w 224614"/>
                <a:gd name="connsiteY5-64" fmla="*/ 1029181 h 1185697"/>
                <a:gd name="connsiteX6-65" fmla="*/ 0 w 224614"/>
                <a:gd name="connsiteY6-66" fmla="*/ 151436 h 1185697"/>
                <a:gd name="connsiteX0-67" fmla="*/ 0 w 228207"/>
                <a:gd name="connsiteY0-68" fmla="*/ 151436 h 1185697"/>
                <a:gd name="connsiteX1-69" fmla="*/ 151436 w 228207"/>
                <a:gd name="connsiteY1-70" fmla="*/ 0 h 1185697"/>
                <a:gd name="connsiteX2-71" fmla="*/ 221237 w 228207"/>
                <a:gd name="connsiteY2-72" fmla="*/ 2540 h 1185697"/>
                <a:gd name="connsiteX3-73" fmla="*/ 218697 w 228207"/>
                <a:gd name="connsiteY3-74" fmla="*/ 1185697 h 1185697"/>
                <a:gd name="connsiteX4-75" fmla="*/ 151436 w 228207"/>
                <a:gd name="connsiteY4-76" fmla="*/ 1180617 h 1185697"/>
                <a:gd name="connsiteX5-77" fmla="*/ 0 w 228207"/>
                <a:gd name="connsiteY5-78" fmla="*/ 1029181 h 1185697"/>
                <a:gd name="connsiteX6-79" fmla="*/ 0 w 228207"/>
                <a:gd name="connsiteY6-80" fmla="*/ 151436 h 1185697"/>
                <a:gd name="connsiteX0-81" fmla="*/ 0 w 224379"/>
                <a:gd name="connsiteY0-82" fmla="*/ 151436 h 1185697"/>
                <a:gd name="connsiteX1-83" fmla="*/ 151436 w 224379"/>
                <a:gd name="connsiteY1-84" fmla="*/ 0 h 1185697"/>
                <a:gd name="connsiteX2-85" fmla="*/ 221237 w 224379"/>
                <a:gd name="connsiteY2-86" fmla="*/ 2540 h 1185697"/>
                <a:gd name="connsiteX3-87" fmla="*/ 218697 w 224379"/>
                <a:gd name="connsiteY3-88" fmla="*/ 1185697 h 1185697"/>
                <a:gd name="connsiteX4-89" fmla="*/ 151436 w 224379"/>
                <a:gd name="connsiteY4-90" fmla="*/ 1180617 h 1185697"/>
                <a:gd name="connsiteX5-91" fmla="*/ 0 w 224379"/>
                <a:gd name="connsiteY5-92" fmla="*/ 1029181 h 1185697"/>
                <a:gd name="connsiteX6-93" fmla="*/ 0 w 224379"/>
                <a:gd name="connsiteY6-94" fmla="*/ 151436 h 1185697"/>
                <a:gd name="connsiteX0-95" fmla="*/ 0 w 224379"/>
                <a:gd name="connsiteY0-96" fmla="*/ 151436 h 1185697"/>
                <a:gd name="connsiteX1-97" fmla="*/ 151436 w 224379"/>
                <a:gd name="connsiteY1-98" fmla="*/ 0 h 1185697"/>
                <a:gd name="connsiteX2-99" fmla="*/ 221237 w 224379"/>
                <a:gd name="connsiteY2-100" fmla="*/ 2540 h 1185697"/>
                <a:gd name="connsiteX3-101" fmla="*/ 218697 w 224379"/>
                <a:gd name="connsiteY3-102" fmla="*/ 1185697 h 1185697"/>
                <a:gd name="connsiteX4-103" fmla="*/ 151436 w 224379"/>
                <a:gd name="connsiteY4-104" fmla="*/ 1180617 h 1185697"/>
                <a:gd name="connsiteX5-105" fmla="*/ 0 w 224379"/>
                <a:gd name="connsiteY5-106" fmla="*/ 1029181 h 1185697"/>
                <a:gd name="connsiteX6-107" fmla="*/ 0 w 224379"/>
                <a:gd name="connsiteY6-108" fmla="*/ 151436 h 1185697"/>
                <a:gd name="connsiteX0-109" fmla="*/ 0 w 221438"/>
                <a:gd name="connsiteY0-110" fmla="*/ 151436 h 1185697"/>
                <a:gd name="connsiteX1-111" fmla="*/ 151436 w 221438"/>
                <a:gd name="connsiteY1-112" fmla="*/ 0 h 1185697"/>
                <a:gd name="connsiteX2-113" fmla="*/ 221237 w 221438"/>
                <a:gd name="connsiteY2-114" fmla="*/ 2540 h 1185697"/>
                <a:gd name="connsiteX3-115" fmla="*/ 218697 w 221438"/>
                <a:gd name="connsiteY3-116" fmla="*/ 1185697 h 1185697"/>
                <a:gd name="connsiteX4-117" fmla="*/ 151436 w 221438"/>
                <a:gd name="connsiteY4-118" fmla="*/ 1180617 h 1185697"/>
                <a:gd name="connsiteX5-119" fmla="*/ 0 w 221438"/>
                <a:gd name="connsiteY5-120" fmla="*/ 1029181 h 1185697"/>
                <a:gd name="connsiteX6-121" fmla="*/ 0 w 221438"/>
                <a:gd name="connsiteY6-122" fmla="*/ 151436 h 1185697"/>
                <a:gd name="connsiteX0-123" fmla="*/ 0 w 221361"/>
                <a:gd name="connsiteY0-124" fmla="*/ 151436 h 1183157"/>
                <a:gd name="connsiteX1-125" fmla="*/ 151436 w 221361"/>
                <a:gd name="connsiteY1-126" fmla="*/ 0 h 1183157"/>
                <a:gd name="connsiteX2-127" fmla="*/ 221237 w 221361"/>
                <a:gd name="connsiteY2-128" fmla="*/ 2540 h 1183157"/>
                <a:gd name="connsiteX3-129" fmla="*/ 216157 w 221361"/>
                <a:gd name="connsiteY3-130" fmla="*/ 1183157 h 1183157"/>
                <a:gd name="connsiteX4-131" fmla="*/ 151436 w 221361"/>
                <a:gd name="connsiteY4-132" fmla="*/ 1180617 h 1183157"/>
                <a:gd name="connsiteX5-133" fmla="*/ 0 w 221361"/>
                <a:gd name="connsiteY5-134" fmla="*/ 1029181 h 1183157"/>
                <a:gd name="connsiteX6-135" fmla="*/ 0 w 221361"/>
                <a:gd name="connsiteY6-136" fmla="*/ 151436 h 1183157"/>
                <a:gd name="connsiteX0-137" fmla="*/ 0 w 226324"/>
                <a:gd name="connsiteY0-138" fmla="*/ 151436 h 1183157"/>
                <a:gd name="connsiteX1-139" fmla="*/ 151436 w 226324"/>
                <a:gd name="connsiteY1-140" fmla="*/ 0 h 1183157"/>
                <a:gd name="connsiteX2-141" fmla="*/ 221237 w 226324"/>
                <a:gd name="connsiteY2-142" fmla="*/ 2540 h 1183157"/>
                <a:gd name="connsiteX3-143" fmla="*/ 226317 w 226324"/>
                <a:gd name="connsiteY3-144" fmla="*/ 1183157 h 1183157"/>
                <a:gd name="connsiteX4-145" fmla="*/ 151436 w 226324"/>
                <a:gd name="connsiteY4-146" fmla="*/ 1180617 h 1183157"/>
                <a:gd name="connsiteX5-147" fmla="*/ 0 w 226324"/>
                <a:gd name="connsiteY5-148" fmla="*/ 1029181 h 1183157"/>
                <a:gd name="connsiteX6-149" fmla="*/ 0 w 226324"/>
                <a:gd name="connsiteY6-150" fmla="*/ 151436 h 1183157"/>
                <a:gd name="connsiteX0-151" fmla="*/ 0 w 226324"/>
                <a:gd name="connsiteY0-152" fmla="*/ 151436 h 1183157"/>
                <a:gd name="connsiteX1-153" fmla="*/ 151436 w 226324"/>
                <a:gd name="connsiteY1-154" fmla="*/ 0 h 1183157"/>
                <a:gd name="connsiteX2-155" fmla="*/ 221237 w 226324"/>
                <a:gd name="connsiteY2-156" fmla="*/ 2540 h 1183157"/>
                <a:gd name="connsiteX3-157" fmla="*/ 226317 w 226324"/>
                <a:gd name="connsiteY3-158" fmla="*/ 1183157 h 1183157"/>
                <a:gd name="connsiteX4-159" fmla="*/ 151436 w 226324"/>
                <a:gd name="connsiteY4-160" fmla="*/ 1180617 h 1183157"/>
                <a:gd name="connsiteX5-161" fmla="*/ 0 w 226324"/>
                <a:gd name="connsiteY5-162" fmla="*/ 1029181 h 1183157"/>
                <a:gd name="connsiteX6-163" fmla="*/ 0 w 226324"/>
                <a:gd name="connsiteY6-164" fmla="*/ 151436 h 1183157"/>
                <a:gd name="connsiteX0-165" fmla="*/ 0 w 226324"/>
                <a:gd name="connsiteY0-166" fmla="*/ 151436 h 1183157"/>
                <a:gd name="connsiteX1-167" fmla="*/ 151436 w 226324"/>
                <a:gd name="connsiteY1-168" fmla="*/ 0 h 1183157"/>
                <a:gd name="connsiteX2-169" fmla="*/ 221237 w 226324"/>
                <a:gd name="connsiteY2-170" fmla="*/ 2540 h 1183157"/>
                <a:gd name="connsiteX3-171" fmla="*/ 226317 w 226324"/>
                <a:gd name="connsiteY3-172" fmla="*/ 1183157 h 1183157"/>
                <a:gd name="connsiteX4-173" fmla="*/ 151436 w 226324"/>
                <a:gd name="connsiteY4-174" fmla="*/ 1180617 h 1183157"/>
                <a:gd name="connsiteX5-175" fmla="*/ 0 w 226324"/>
                <a:gd name="connsiteY5-176" fmla="*/ 1029181 h 1183157"/>
                <a:gd name="connsiteX6-177" fmla="*/ 0 w 226324"/>
                <a:gd name="connsiteY6-178" fmla="*/ 151436 h 1183157"/>
                <a:gd name="connsiteX0-179" fmla="*/ 0 w 228861"/>
                <a:gd name="connsiteY0-180" fmla="*/ 151436 h 1183157"/>
                <a:gd name="connsiteX1-181" fmla="*/ 151436 w 228861"/>
                <a:gd name="connsiteY1-182" fmla="*/ 0 h 1183157"/>
                <a:gd name="connsiteX2-183" fmla="*/ 221237 w 228861"/>
                <a:gd name="connsiteY2-184" fmla="*/ 2540 h 1183157"/>
                <a:gd name="connsiteX3-185" fmla="*/ 228857 w 228861"/>
                <a:gd name="connsiteY3-186" fmla="*/ 1183157 h 1183157"/>
                <a:gd name="connsiteX4-187" fmla="*/ 151436 w 228861"/>
                <a:gd name="connsiteY4-188" fmla="*/ 1180617 h 1183157"/>
                <a:gd name="connsiteX5-189" fmla="*/ 0 w 228861"/>
                <a:gd name="connsiteY5-190" fmla="*/ 1029181 h 1183157"/>
                <a:gd name="connsiteX6-191" fmla="*/ 0 w 228861"/>
                <a:gd name="connsiteY6-192" fmla="*/ 151436 h 1183157"/>
                <a:gd name="connsiteX0-193" fmla="*/ 0 w 228866"/>
                <a:gd name="connsiteY0-194" fmla="*/ 152706 h 1184427"/>
                <a:gd name="connsiteX1-195" fmla="*/ 151436 w 228866"/>
                <a:gd name="connsiteY1-196" fmla="*/ 1270 h 1184427"/>
                <a:gd name="connsiteX2-197" fmla="*/ 225047 w 228866"/>
                <a:gd name="connsiteY2-198" fmla="*/ 0 h 1184427"/>
                <a:gd name="connsiteX3-199" fmla="*/ 228857 w 228866"/>
                <a:gd name="connsiteY3-200" fmla="*/ 1184427 h 1184427"/>
                <a:gd name="connsiteX4-201" fmla="*/ 151436 w 228866"/>
                <a:gd name="connsiteY4-202" fmla="*/ 1181887 h 1184427"/>
                <a:gd name="connsiteX5-203" fmla="*/ 0 w 228866"/>
                <a:gd name="connsiteY5-204" fmla="*/ 1030451 h 1184427"/>
                <a:gd name="connsiteX6-205" fmla="*/ 0 w 228866"/>
                <a:gd name="connsiteY6-206" fmla="*/ 152706 h 1184427"/>
                <a:gd name="connsiteX0-207" fmla="*/ 0 w 228866"/>
                <a:gd name="connsiteY0-208" fmla="*/ 152706 h 1181887"/>
                <a:gd name="connsiteX1-209" fmla="*/ 151436 w 228866"/>
                <a:gd name="connsiteY1-210" fmla="*/ 1270 h 1181887"/>
                <a:gd name="connsiteX2-211" fmla="*/ 225047 w 228866"/>
                <a:gd name="connsiteY2-212" fmla="*/ 0 h 1181887"/>
                <a:gd name="connsiteX3-213" fmla="*/ 228857 w 228866"/>
                <a:gd name="connsiteY3-214" fmla="*/ 1176807 h 1181887"/>
                <a:gd name="connsiteX4-215" fmla="*/ 151436 w 228866"/>
                <a:gd name="connsiteY4-216" fmla="*/ 1181887 h 1181887"/>
                <a:gd name="connsiteX5-217" fmla="*/ 0 w 228866"/>
                <a:gd name="connsiteY5-218" fmla="*/ 1030451 h 1181887"/>
                <a:gd name="connsiteX6-219" fmla="*/ 0 w 228866"/>
                <a:gd name="connsiteY6-220" fmla="*/ 152706 h 1181887"/>
                <a:gd name="connsiteX0-221" fmla="*/ 0 w 228866"/>
                <a:gd name="connsiteY0-222" fmla="*/ 152706 h 1181887"/>
                <a:gd name="connsiteX1-223" fmla="*/ 151436 w 228866"/>
                <a:gd name="connsiteY1-224" fmla="*/ 1270 h 1181887"/>
                <a:gd name="connsiteX2-225" fmla="*/ 225047 w 228866"/>
                <a:gd name="connsiteY2-226" fmla="*/ 0 h 1181887"/>
                <a:gd name="connsiteX3-227" fmla="*/ 228857 w 228866"/>
                <a:gd name="connsiteY3-228" fmla="*/ 1180617 h 1181887"/>
                <a:gd name="connsiteX4-229" fmla="*/ 151436 w 228866"/>
                <a:gd name="connsiteY4-230" fmla="*/ 1181887 h 1181887"/>
                <a:gd name="connsiteX5-231" fmla="*/ 0 w 228866"/>
                <a:gd name="connsiteY5-232" fmla="*/ 1030451 h 1181887"/>
                <a:gd name="connsiteX6-233" fmla="*/ 0 w 228866"/>
                <a:gd name="connsiteY6-234" fmla="*/ 152706 h 11818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28866" h="1181887">
                  <a:moveTo>
                    <a:pt x="0" y="152706"/>
                  </a:moveTo>
                  <a:cubicBezTo>
                    <a:pt x="0" y="69070"/>
                    <a:pt x="67800" y="1270"/>
                    <a:pt x="151436" y="1270"/>
                  </a:cubicBezTo>
                  <a:cubicBezTo>
                    <a:pt x="200950" y="1270"/>
                    <a:pt x="175533" y="0"/>
                    <a:pt x="225047" y="0"/>
                  </a:cubicBezTo>
                  <a:cubicBezTo>
                    <a:pt x="226097" y="197616"/>
                    <a:pt x="229060" y="981731"/>
                    <a:pt x="228857" y="1180617"/>
                  </a:cubicBezTo>
                  <a:lnTo>
                    <a:pt x="151436" y="1181887"/>
                  </a:lnTo>
                  <a:cubicBezTo>
                    <a:pt x="67800" y="1181887"/>
                    <a:pt x="0" y="1114087"/>
                    <a:pt x="0" y="1030451"/>
                  </a:cubicBezTo>
                  <a:lnTo>
                    <a:pt x="0" y="152706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4" name="直接连接符 103"/>
            <p:cNvCxnSpPr/>
            <p:nvPr/>
          </p:nvCxnSpPr>
          <p:spPr>
            <a:xfrm>
              <a:off x="7577561" y="1460923"/>
              <a:ext cx="0" cy="877417"/>
            </a:xfrm>
            <a:prstGeom prst="line">
              <a:avLst/>
            </a:prstGeom>
            <a:ln w="12700" cap="rnd">
              <a:solidFill>
                <a:schemeClr val="bg1"/>
              </a:solidFill>
              <a:prstDash val="dash"/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直接连接符 105"/>
          <p:cNvCxnSpPr/>
          <p:nvPr/>
        </p:nvCxnSpPr>
        <p:spPr>
          <a:xfrm flipV="1">
            <a:off x="2488557" y="2856966"/>
            <a:ext cx="7436635" cy="1466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prstDash val="sysDot"/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711978" y="5775716"/>
            <a:ext cx="10499377" cy="0"/>
          </a:xfrm>
          <a:prstGeom prst="line">
            <a:avLst/>
          </a:prstGeom>
          <a:ln w="12700" cap="rnd" cmpd="sng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prstDash val="sysDot"/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210620" y="2792287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pattFill prst="ltUpDiag">
                  <a:fgClr>
                    <a:schemeClr val="bg1">
                      <a:lumMod val="75000"/>
                    </a:schemeClr>
                  </a:fgClr>
                  <a:bgClr>
                    <a:schemeClr val="bg1"/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研究总结</a:t>
            </a:r>
            <a:endParaRPr lang="zh-CN" altLang="en-US" sz="4800" b="1" dirty="0">
              <a:pattFill prst="ltUpDiag">
                <a:fgClr>
                  <a:schemeClr val="bg1">
                    <a:lumMod val="75000"/>
                  </a:schemeClr>
                </a:fgClr>
                <a:bgClr>
                  <a:schemeClr val="bg1"/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56496" y="2642438"/>
            <a:ext cx="8931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 PLAN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32721" y="3527711"/>
            <a:ext cx="321645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改进措施及计划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998106" y="2449879"/>
            <a:ext cx="1053297" cy="0"/>
          </a:xfrm>
          <a:prstGeom prst="line">
            <a:avLst/>
          </a:prstGeom>
          <a:ln w="3175" cap="rnd">
            <a:solidFill>
              <a:schemeClr val="bg1">
                <a:alpha val="46000"/>
              </a:schemeClr>
            </a:solidFill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8867529" y="2265475"/>
            <a:ext cx="0" cy="1154047"/>
          </a:xfrm>
          <a:prstGeom prst="line">
            <a:avLst/>
          </a:prstGeom>
          <a:ln w="3175" cap="rnd">
            <a:solidFill>
              <a:schemeClr val="bg1">
                <a:alpha val="46000"/>
              </a:schemeClr>
            </a:solidFill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3396548" y="1997090"/>
            <a:ext cx="3243970" cy="2652620"/>
            <a:chOff x="3396548" y="1997090"/>
            <a:chExt cx="3243970" cy="2652620"/>
          </a:xfrm>
        </p:grpSpPr>
        <p:grpSp>
          <p:nvGrpSpPr>
            <p:cNvPr id="2" name="组合 1"/>
            <p:cNvGrpSpPr/>
            <p:nvPr/>
          </p:nvGrpSpPr>
          <p:grpSpPr>
            <a:xfrm>
              <a:off x="3712600" y="2631000"/>
              <a:ext cx="1305933" cy="1305933"/>
              <a:chOff x="9919874" y="407800"/>
              <a:chExt cx="2268404" cy="2268404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0250073" y="737999"/>
                <a:ext cx="1608007" cy="1608007"/>
              </a:xfrm>
              <a:prstGeom prst="ellipse">
                <a:avLst/>
              </a:prstGeom>
              <a:noFill/>
              <a:ln w="19050">
                <a:solidFill>
                  <a:schemeClr val="bg1"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9919874" y="407800"/>
                <a:ext cx="2268404" cy="2268404"/>
              </a:xfrm>
              <a:prstGeom prst="ellipse">
                <a:avLst/>
              </a:prstGeom>
              <a:noFill/>
              <a:ln w="19050">
                <a:solidFill>
                  <a:schemeClr val="bg1"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287248" y="775174"/>
                <a:ext cx="1533656" cy="1533656"/>
              </a:xfrm>
              <a:prstGeom prst="ellipse">
                <a:avLst/>
              </a:prstGeom>
              <a:blipFill dpi="0" rotWithShape="1">
                <a:blip r:embed="rId1">
                  <a:alphaModFix amt="55000"/>
                </a:blip>
                <a:srcRect/>
                <a:stretch>
                  <a:fillRect/>
                </a:stretch>
              </a:blipFill>
              <a:ln w="3175">
                <a:solidFill>
                  <a:schemeClr val="bg1">
                    <a:alpha val="65000"/>
                  </a:schemeClr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0056381" y="544307"/>
                <a:ext cx="1995390" cy="1995390"/>
              </a:xfrm>
              <a:prstGeom prst="ellipse">
                <a:avLst/>
              </a:prstGeom>
              <a:noFill/>
              <a:ln w="19050" cmpd="sng">
                <a:solidFill>
                  <a:schemeClr val="bg1">
                    <a:alpha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 flipH="1">
              <a:off x="3662016" y="1997090"/>
              <a:ext cx="19899" cy="2652620"/>
            </a:xfrm>
            <a:prstGeom prst="line">
              <a:avLst/>
            </a:prstGeom>
            <a:ln w="12700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2400000" scaled="0"/>
              </a:gra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396548" y="3949486"/>
              <a:ext cx="3243970" cy="10276"/>
            </a:xfrm>
            <a:prstGeom prst="line">
              <a:avLst/>
            </a:prstGeom>
            <a:ln w="12700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2400000" scaled="0"/>
              </a:gra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138287" y="2969457"/>
              <a:ext cx="3985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 rot="19531155">
            <a:off x="145250" y="2435520"/>
            <a:ext cx="4324683" cy="2152885"/>
          </a:xfrm>
          <a:custGeom>
            <a:avLst/>
            <a:gdLst>
              <a:gd name="connsiteX0" fmla="*/ 0 w 4576757"/>
              <a:gd name="connsiteY0" fmla="*/ 1085305 h 2170610"/>
              <a:gd name="connsiteX1" fmla="*/ 1085305 w 4576757"/>
              <a:gd name="connsiteY1" fmla="*/ 0 h 2170610"/>
              <a:gd name="connsiteX2" fmla="*/ 3491452 w 4576757"/>
              <a:gd name="connsiteY2" fmla="*/ 0 h 2170610"/>
              <a:gd name="connsiteX3" fmla="*/ 4576757 w 4576757"/>
              <a:gd name="connsiteY3" fmla="*/ 1085305 h 2170610"/>
              <a:gd name="connsiteX4" fmla="*/ 4576757 w 4576757"/>
              <a:gd name="connsiteY4" fmla="*/ 1085305 h 2170610"/>
              <a:gd name="connsiteX5" fmla="*/ 3491452 w 4576757"/>
              <a:gd name="connsiteY5" fmla="*/ 2170610 h 2170610"/>
              <a:gd name="connsiteX6" fmla="*/ 1085305 w 4576757"/>
              <a:gd name="connsiteY6" fmla="*/ 2170610 h 2170610"/>
              <a:gd name="connsiteX7" fmla="*/ 0 w 4576757"/>
              <a:gd name="connsiteY7" fmla="*/ 1085305 h 2170610"/>
              <a:gd name="connsiteX0-1" fmla="*/ 0 w 4576757"/>
              <a:gd name="connsiteY0-2" fmla="*/ 1085305 h 2170610"/>
              <a:gd name="connsiteX1-3" fmla="*/ 1085305 w 4576757"/>
              <a:gd name="connsiteY1-4" fmla="*/ 0 h 2170610"/>
              <a:gd name="connsiteX2-5" fmla="*/ 3653330 w 4576757"/>
              <a:gd name="connsiteY2-6" fmla="*/ 277290 h 2170610"/>
              <a:gd name="connsiteX3-7" fmla="*/ 4576757 w 4576757"/>
              <a:gd name="connsiteY3-8" fmla="*/ 1085305 h 2170610"/>
              <a:gd name="connsiteX4-9" fmla="*/ 4576757 w 4576757"/>
              <a:gd name="connsiteY4-10" fmla="*/ 1085305 h 2170610"/>
              <a:gd name="connsiteX5-11" fmla="*/ 3491452 w 4576757"/>
              <a:gd name="connsiteY5-12" fmla="*/ 2170610 h 2170610"/>
              <a:gd name="connsiteX6-13" fmla="*/ 1085305 w 4576757"/>
              <a:gd name="connsiteY6-14" fmla="*/ 2170610 h 2170610"/>
              <a:gd name="connsiteX7-15" fmla="*/ 0 w 4576757"/>
              <a:gd name="connsiteY7-16" fmla="*/ 1085305 h 2170610"/>
              <a:gd name="connsiteX0-17" fmla="*/ 0 w 4576757"/>
              <a:gd name="connsiteY0-18" fmla="*/ 1085305 h 2170610"/>
              <a:gd name="connsiteX1-19" fmla="*/ 1085305 w 4576757"/>
              <a:gd name="connsiteY1-20" fmla="*/ 0 h 2170610"/>
              <a:gd name="connsiteX2-21" fmla="*/ 3653330 w 4576757"/>
              <a:gd name="connsiteY2-22" fmla="*/ 277290 h 2170610"/>
              <a:gd name="connsiteX3-23" fmla="*/ 4576757 w 4576757"/>
              <a:gd name="connsiteY3-24" fmla="*/ 1085305 h 2170610"/>
              <a:gd name="connsiteX4-25" fmla="*/ 4576757 w 4576757"/>
              <a:gd name="connsiteY4-26" fmla="*/ 1085305 h 2170610"/>
              <a:gd name="connsiteX5-27" fmla="*/ 3509854 w 4576757"/>
              <a:gd name="connsiteY5-28" fmla="*/ 1876726 h 2170610"/>
              <a:gd name="connsiteX6-29" fmla="*/ 1085305 w 4576757"/>
              <a:gd name="connsiteY6-30" fmla="*/ 2170610 h 2170610"/>
              <a:gd name="connsiteX7-31" fmla="*/ 0 w 4576757"/>
              <a:gd name="connsiteY7-32" fmla="*/ 1085305 h 2170610"/>
              <a:gd name="connsiteX0-33" fmla="*/ 0 w 4576757"/>
              <a:gd name="connsiteY0-34" fmla="*/ 1085305 h 2170610"/>
              <a:gd name="connsiteX1-35" fmla="*/ 1085305 w 4576757"/>
              <a:gd name="connsiteY1-36" fmla="*/ 0 h 2170610"/>
              <a:gd name="connsiteX2-37" fmla="*/ 3653330 w 4576757"/>
              <a:gd name="connsiteY2-38" fmla="*/ 277290 h 2170610"/>
              <a:gd name="connsiteX3-39" fmla="*/ 4576757 w 4576757"/>
              <a:gd name="connsiteY3-40" fmla="*/ 1085305 h 2170610"/>
              <a:gd name="connsiteX4-41" fmla="*/ 4576757 w 4576757"/>
              <a:gd name="connsiteY4-42" fmla="*/ 1085305 h 2170610"/>
              <a:gd name="connsiteX5-43" fmla="*/ 3509854 w 4576757"/>
              <a:gd name="connsiteY5-44" fmla="*/ 1876726 h 2170610"/>
              <a:gd name="connsiteX6-45" fmla="*/ 1085305 w 4576757"/>
              <a:gd name="connsiteY6-46" fmla="*/ 2170610 h 2170610"/>
              <a:gd name="connsiteX7-47" fmla="*/ 0 w 4576757"/>
              <a:gd name="connsiteY7-48" fmla="*/ 1085305 h 2170610"/>
              <a:gd name="connsiteX0-49" fmla="*/ 0 w 4576757"/>
              <a:gd name="connsiteY0-50" fmla="*/ 1085305 h 2170610"/>
              <a:gd name="connsiteX1-51" fmla="*/ 1085305 w 4576757"/>
              <a:gd name="connsiteY1-52" fmla="*/ 0 h 2170610"/>
              <a:gd name="connsiteX2-53" fmla="*/ 3653330 w 4576757"/>
              <a:gd name="connsiteY2-54" fmla="*/ 277290 h 2170610"/>
              <a:gd name="connsiteX3-55" fmla="*/ 4576757 w 4576757"/>
              <a:gd name="connsiteY3-56" fmla="*/ 1085305 h 2170610"/>
              <a:gd name="connsiteX4-57" fmla="*/ 4576757 w 4576757"/>
              <a:gd name="connsiteY4-58" fmla="*/ 1085305 h 2170610"/>
              <a:gd name="connsiteX5-59" fmla="*/ 3509854 w 4576757"/>
              <a:gd name="connsiteY5-60" fmla="*/ 1876726 h 2170610"/>
              <a:gd name="connsiteX6-61" fmla="*/ 1085305 w 4576757"/>
              <a:gd name="connsiteY6-62" fmla="*/ 2170610 h 2170610"/>
              <a:gd name="connsiteX7-63" fmla="*/ 0 w 4576757"/>
              <a:gd name="connsiteY7-64" fmla="*/ 1085305 h 2170610"/>
              <a:gd name="connsiteX0-65" fmla="*/ 0 w 4576757"/>
              <a:gd name="connsiteY0-66" fmla="*/ 1085305 h 2170610"/>
              <a:gd name="connsiteX1-67" fmla="*/ 1085305 w 4576757"/>
              <a:gd name="connsiteY1-68" fmla="*/ 0 h 2170610"/>
              <a:gd name="connsiteX2-69" fmla="*/ 3653330 w 4576757"/>
              <a:gd name="connsiteY2-70" fmla="*/ 277290 h 2170610"/>
              <a:gd name="connsiteX3-71" fmla="*/ 4576757 w 4576757"/>
              <a:gd name="connsiteY3-72" fmla="*/ 1085305 h 2170610"/>
              <a:gd name="connsiteX4-73" fmla="*/ 4576757 w 4576757"/>
              <a:gd name="connsiteY4-74" fmla="*/ 1085305 h 2170610"/>
              <a:gd name="connsiteX5-75" fmla="*/ 3509854 w 4576757"/>
              <a:gd name="connsiteY5-76" fmla="*/ 1876726 h 2170610"/>
              <a:gd name="connsiteX6-77" fmla="*/ 1085305 w 4576757"/>
              <a:gd name="connsiteY6-78" fmla="*/ 2170610 h 2170610"/>
              <a:gd name="connsiteX7-79" fmla="*/ 0 w 4576757"/>
              <a:gd name="connsiteY7-80" fmla="*/ 1085305 h 2170610"/>
              <a:gd name="connsiteX0-81" fmla="*/ 0 w 4576757"/>
              <a:gd name="connsiteY0-82" fmla="*/ 1085305 h 2170610"/>
              <a:gd name="connsiteX1-83" fmla="*/ 1085305 w 4576757"/>
              <a:gd name="connsiteY1-84" fmla="*/ 0 h 2170610"/>
              <a:gd name="connsiteX2-85" fmla="*/ 3653330 w 4576757"/>
              <a:gd name="connsiteY2-86" fmla="*/ 277290 h 2170610"/>
              <a:gd name="connsiteX3-87" fmla="*/ 4576757 w 4576757"/>
              <a:gd name="connsiteY3-88" fmla="*/ 1085305 h 2170610"/>
              <a:gd name="connsiteX4-89" fmla="*/ 4576757 w 4576757"/>
              <a:gd name="connsiteY4-90" fmla="*/ 1085305 h 2170610"/>
              <a:gd name="connsiteX5-91" fmla="*/ 3509854 w 4576757"/>
              <a:gd name="connsiteY5-92" fmla="*/ 1876726 h 2170610"/>
              <a:gd name="connsiteX6-93" fmla="*/ 1085305 w 4576757"/>
              <a:gd name="connsiteY6-94" fmla="*/ 2170610 h 2170610"/>
              <a:gd name="connsiteX7-95" fmla="*/ 0 w 4576757"/>
              <a:gd name="connsiteY7-96" fmla="*/ 1085305 h 2170610"/>
              <a:gd name="connsiteX0-97" fmla="*/ 0 w 4576757"/>
              <a:gd name="connsiteY0-98" fmla="*/ 1085305 h 2170610"/>
              <a:gd name="connsiteX1-99" fmla="*/ 1085305 w 4576757"/>
              <a:gd name="connsiteY1-100" fmla="*/ 0 h 2170610"/>
              <a:gd name="connsiteX2-101" fmla="*/ 3653330 w 4576757"/>
              <a:gd name="connsiteY2-102" fmla="*/ 277290 h 2170610"/>
              <a:gd name="connsiteX3-103" fmla="*/ 4576757 w 4576757"/>
              <a:gd name="connsiteY3-104" fmla="*/ 1085305 h 2170610"/>
              <a:gd name="connsiteX4-105" fmla="*/ 4561746 w 4576757"/>
              <a:gd name="connsiteY4-106" fmla="*/ 1039792 h 2170610"/>
              <a:gd name="connsiteX5-107" fmla="*/ 3509854 w 4576757"/>
              <a:gd name="connsiteY5-108" fmla="*/ 1876726 h 2170610"/>
              <a:gd name="connsiteX6-109" fmla="*/ 1085305 w 4576757"/>
              <a:gd name="connsiteY6-110" fmla="*/ 2170610 h 2170610"/>
              <a:gd name="connsiteX7-111" fmla="*/ 0 w 4576757"/>
              <a:gd name="connsiteY7-112" fmla="*/ 1085305 h 2170610"/>
              <a:gd name="connsiteX0-113" fmla="*/ 0 w 4576757"/>
              <a:gd name="connsiteY0-114" fmla="*/ 1085305 h 2170610"/>
              <a:gd name="connsiteX1-115" fmla="*/ 1085305 w 4576757"/>
              <a:gd name="connsiteY1-116" fmla="*/ 0 h 2170610"/>
              <a:gd name="connsiteX2-117" fmla="*/ 3653330 w 4576757"/>
              <a:gd name="connsiteY2-118" fmla="*/ 277290 h 2170610"/>
              <a:gd name="connsiteX3-119" fmla="*/ 4576757 w 4576757"/>
              <a:gd name="connsiteY3-120" fmla="*/ 1085305 h 2170610"/>
              <a:gd name="connsiteX4-121" fmla="*/ 4561746 w 4576757"/>
              <a:gd name="connsiteY4-122" fmla="*/ 1039792 h 2170610"/>
              <a:gd name="connsiteX5-123" fmla="*/ 3509854 w 4576757"/>
              <a:gd name="connsiteY5-124" fmla="*/ 1876726 h 2170610"/>
              <a:gd name="connsiteX6-125" fmla="*/ 1085305 w 4576757"/>
              <a:gd name="connsiteY6-126" fmla="*/ 2170610 h 2170610"/>
              <a:gd name="connsiteX7-127" fmla="*/ 0 w 4576757"/>
              <a:gd name="connsiteY7-128" fmla="*/ 1085305 h 2170610"/>
              <a:gd name="connsiteX0-129" fmla="*/ 0 w 4562494"/>
              <a:gd name="connsiteY0-130" fmla="*/ 1085305 h 2170610"/>
              <a:gd name="connsiteX1-131" fmla="*/ 1085305 w 4562494"/>
              <a:gd name="connsiteY1-132" fmla="*/ 0 h 2170610"/>
              <a:gd name="connsiteX2-133" fmla="*/ 3653330 w 4562494"/>
              <a:gd name="connsiteY2-134" fmla="*/ 277290 h 2170610"/>
              <a:gd name="connsiteX3-135" fmla="*/ 4562494 w 4562494"/>
              <a:gd name="connsiteY3-136" fmla="*/ 1126298 h 2170610"/>
              <a:gd name="connsiteX4-137" fmla="*/ 4561746 w 4562494"/>
              <a:gd name="connsiteY4-138" fmla="*/ 1039792 h 2170610"/>
              <a:gd name="connsiteX5-139" fmla="*/ 3509854 w 4562494"/>
              <a:gd name="connsiteY5-140" fmla="*/ 1876726 h 2170610"/>
              <a:gd name="connsiteX6-141" fmla="*/ 1085305 w 4562494"/>
              <a:gd name="connsiteY6-142" fmla="*/ 2170610 h 2170610"/>
              <a:gd name="connsiteX7-143" fmla="*/ 0 w 4562494"/>
              <a:gd name="connsiteY7-144" fmla="*/ 1085305 h 2170610"/>
              <a:gd name="connsiteX0-145" fmla="*/ 0 w 4561749"/>
              <a:gd name="connsiteY0-146" fmla="*/ 1085305 h 2170610"/>
              <a:gd name="connsiteX1-147" fmla="*/ 1085305 w 4561749"/>
              <a:gd name="connsiteY1-148" fmla="*/ 0 h 2170610"/>
              <a:gd name="connsiteX2-149" fmla="*/ 3653330 w 4561749"/>
              <a:gd name="connsiteY2-150" fmla="*/ 277290 h 2170610"/>
              <a:gd name="connsiteX3-151" fmla="*/ 4549592 w 4561749"/>
              <a:gd name="connsiteY3-152" fmla="*/ 1221275 h 2170610"/>
              <a:gd name="connsiteX4-153" fmla="*/ 4561746 w 4561749"/>
              <a:gd name="connsiteY4-154" fmla="*/ 1039792 h 2170610"/>
              <a:gd name="connsiteX5-155" fmla="*/ 3509854 w 4561749"/>
              <a:gd name="connsiteY5-156" fmla="*/ 1876726 h 2170610"/>
              <a:gd name="connsiteX6-157" fmla="*/ 1085305 w 4561749"/>
              <a:gd name="connsiteY6-158" fmla="*/ 2170610 h 2170610"/>
              <a:gd name="connsiteX7-159" fmla="*/ 0 w 4561749"/>
              <a:gd name="connsiteY7-160" fmla="*/ 1085305 h 2170610"/>
              <a:gd name="connsiteX0-161" fmla="*/ 0 w 4549592"/>
              <a:gd name="connsiteY0-162" fmla="*/ 1085305 h 2170610"/>
              <a:gd name="connsiteX1-163" fmla="*/ 1085305 w 4549592"/>
              <a:gd name="connsiteY1-164" fmla="*/ 0 h 2170610"/>
              <a:gd name="connsiteX2-165" fmla="*/ 3653330 w 4549592"/>
              <a:gd name="connsiteY2-166" fmla="*/ 277290 h 2170610"/>
              <a:gd name="connsiteX3-167" fmla="*/ 4549592 w 4549592"/>
              <a:gd name="connsiteY3-168" fmla="*/ 1221275 h 2170610"/>
              <a:gd name="connsiteX4-169" fmla="*/ 4512807 w 4549592"/>
              <a:gd name="connsiteY4-170" fmla="*/ 900005 h 2170610"/>
              <a:gd name="connsiteX5-171" fmla="*/ 3509854 w 4549592"/>
              <a:gd name="connsiteY5-172" fmla="*/ 1876726 h 2170610"/>
              <a:gd name="connsiteX6-173" fmla="*/ 1085305 w 4549592"/>
              <a:gd name="connsiteY6-174" fmla="*/ 2170610 h 2170610"/>
              <a:gd name="connsiteX7-175" fmla="*/ 0 w 4549592"/>
              <a:gd name="connsiteY7-176" fmla="*/ 1085305 h 2170610"/>
              <a:gd name="connsiteX0-177" fmla="*/ 0 w 4549592"/>
              <a:gd name="connsiteY0-178" fmla="*/ 1085305 h 2170610"/>
              <a:gd name="connsiteX1-179" fmla="*/ 1085305 w 4549592"/>
              <a:gd name="connsiteY1-180" fmla="*/ 0 h 2170610"/>
              <a:gd name="connsiteX2-181" fmla="*/ 3653330 w 4549592"/>
              <a:gd name="connsiteY2-182" fmla="*/ 277290 h 2170610"/>
              <a:gd name="connsiteX3-183" fmla="*/ 4549592 w 4549592"/>
              <a:gd name="connsiteY3-184" fmla="*/ 1221275 h 2170610"/>
              <a:gd name="connsiteX4-185" fmla="*/ 4485865 w 4549592"/>
              <a:gd name="connsiteY4-186" fmla="*/ 1234355 h 2170610"/>
              <a:gd name="connsiteX5-187" fmla="*/ 3509854 w 4549592"/>
              <a:gd name="connsiteY5-188" fmla="*/ 1876726 h 2170610"/>
              <a:gd name="connsiteX6-189" fmla="*/ 1085305 w 4549592"/>
              <a:gd name="connsiteY6-190" fmla="*/ 2170610 h 2170610"/>
              <a:gd name="connsiteX7-191" fmla="*/ 0 w 4549592"/>
              <a:gd name="connsiteY7-192" fmla="*/ 1085305 h 2170610"/>
              <a:gd name="connsiteX0-193" fmla="*/ 0 w 4485866"/>
              <a:gd name="connsiteY0-194" fmla="*/ 1085305 h 2170610"/>
              <a:gd name="connsiteX1-195" fmla="*/ 1085305 w 4485866"/>
              <a:gd name="connsiteY1-196" fmla="*/ 0 h 2170610"/>
              <a:gd name="connsiteX2-197" fmla="*/ 3653330 w 4485866"/>
              <a:gd name="connsiteY2-198" fmla="*/ 277290 h 2170610"/>
              <a:gd name="connsiteX3-199" fmla="*/ 4445218 w 4485866"/>
              <a:gd name="connsiteY3-200" fmla="*/ 949514 h 2170610"/>
              <a:gd name="connsiteX4-201" fmla="*/ 4485865 w 4485866"/>
              <a:gd name="connsiteY4-202" fmla="*/ 1234355 h 2170610"/>
              <a:gd name="connsiteX5-203" fmla="*/ 3509854 w 4485866"/>
              <a:gd name="connsiteY5-204" fmla="*/ 1876726 h 2170610"/>
              <a:gd name="connsiteX6-205" fmla="*/ 1085305 w 4485866"/>
              <a:gd name="connsiteY6-206" fmla="*/ 2170610 h 2170610"/>
              <a:gd name="connsiteX7-207" fmla="*/ 0 w 4485866"/>
              <a:gd name="connsiteY7-208" fmla="*/ 1085305 h 2170610"/>
              <a:gd name="connsiteX0-209" fmla="*/ 0 w 4485872"/>
              <a:gd name="connsiteY0-210" fmla="*/ 1085305 h 2170610"/>
              <a:gd name="connsiteX1-211" fmla="*/ 1085305 w 4485872"/>
              <a:gd name="connsiteY1-212" fmla="*/ 0 h 2170610"/>
              <a:gd name="connsiteX2-213" fmla="*/ 3653330 w 4485872"/>
              <a:gd name="connsiteY2-214" fmla="*/ 277290 h 2170610"/>
              <a:gd name="connsiteX3-215" fmla="*/ 4480330 w 4485872"/>
              <a:gd name="connsiteY3-216" fmla="*/ 939067 h 2170610"/>
              <a:gd name="connsiteX4-217" fmla="*/ 4485865 w 4485872"/>
              <a:gd name="connsiteY4-218" fmla="*/ 1234355 h 2170610"/>
              <a:gd name="connsiteX5-219" fmla="*/ 3509854 w 4485872"/>
              <a:gd name="connsiteY5-220" fmla="*/ 1876726 h 2170610"/>
              <a:gd name="connsiteX6-221" fmla="*/ 1085305 w 4485872"/>
              <a:gd name="connsiteY6-222" fmla="*/ 2170610 h 2170610"/>
              <a:gd name="connsiteX7-223" fmla="*/ 0 w 4485872"/>
              <a:gd name="connsiteY7-224" fmla="*/ 1085305 h 2170610"/>
              <a:gd name="connsiteX0-225" fmla="*/ 0 w 4499516"/>
              <a:gd name="connsiteY0-226" fmla="*/ 1085305 h 2170610"/>
              <a:gd name="connsiteX1-227" fmla="*/ 1085305 w 4499516"/>
              <a:gd name="connsiteY1-228" fmla="*/ 0 h 2170610"/>
              <a:gd name="connsiteX2-229" fmla="*/ 3653330 w 4499516"/>
              <a:gd name="connsiteY2-230" fmla="*/ 277290 h 2170610"/>
              <a:gd name="connsiteX3-231" fmla="*/ 4480330 w 4499516"/>
              <a:gd name="connsiteY3-232" fmla="*/ 939067 h 2170610"/>
              <a:gd name="connsiteX4-233" fmla="*/ 4499514 w 4499516"/>
              <a:gd name="connsiteY4-234" fmla="*/ 1225885 h 2170610"/>
              <a:gd name="connsiteX5-235" fmla="*/ 3509854 w 4499516"/>
              <a:gd name="connsiteY5-236" fmla="*/ 1876726 h 2170610"/>
              <a:gd name="connsiteX6-237" fmla="*/ 1085305 w 4499516"/>
              <a:gd name="connsiteY6-238" fmla="*/ 2170610 h 2170610"/>
              <a:gd name="connsiteX7-239" fmla="*/ 0 w 4499516"/>
              <a:gd name="connsiteY7-240" fmla="*/ 1085305 h 2170610"/>
              <a:gd name="connsiteX0-241" fmla="*/ 0 w 4499516"/>
              <a:gd name="connsiteY0-242" fmla="*/ 1085305 h 2170610"/>
              <a:gd name="connsiteX1-243" fmla="*/ 1085305 w 4499516"/>
              <a:gd name="connsiteY1-244" fmla="*/ 0 h 2170610"/>
              <a:gd name="connsiteX2-245" fmla="*/ 3653330 w 4499516"/>
              <a:gd name="connsiteY2-246" fmla="*/ 277290 h 2170610"/>
              <a:gd name="connsiteX3-247" fmla="*/ 4480330 w 4499516"/>
              <a:gd name="connsiteY3-248" fmla="*/ 939067 h 2170610"/>
              <a:gd name="connsiteX4-249" fmla="*/ 4499514 w 4499516"/>
              <a:gd name="connsiteY4-250" fmla="*/ 1225885 h 2170610"/>
              <a:gd name="connsiteX5-251" fmla="*/ 3509854 w 4499516"/>
              <a:gd name="connsiteY5-252" fmla="*/ 1876726 h 2170610"/>
              <a:gd name="connsiteX6-253" fmla="*/ 1085305 w 4499516"/>
              <a:gd name="connsiteY6-254" fmla="*/ 2170610 h 2170610"/>
              <a:gd name="connsiteX7-255" fmla="*/ 0 w 4499516"/>
              <a:gd name="connsiteY7-256" fmla="*/ 1085305 h 2170610"/>
              <a:gd name="connsiteX0-257" fmla="*/ 0 w 4499695"/>
              <a:gd name="connsiteY0-258" fmla="*/ 1085305 h 2170610"/>
              <a:gd name="connsiteX1-259" fmla="*/ 1085305 w 4499695"/>
              <a:gd name="connsiteY1-260" fmla="*/ 0 h 2170610"/>
              <a:gd name="connsiteX2-261" fmla="*/ 3653330 w 4499695"/>
              <a:gd name="connsiteY2-262" fmla="*/ 277290 h 2170610"/>
              <a:gd name="connsiteX3-263" fmla="*/ 4480330 w 4499695"/>
              <a:gd name="connsiteY3-264" fmla="*/ 939067 h 2170610"/>
              <a:gd name="connsiteX4-265" fmla="*/ 4499693 w 4499695"/>
              <a:gd name="connsiteY4-266" fmla="*/ 1384590 h 2170610"/>
              <a:gd name="connsiteX5-267" fmla="*/ 3509854 w 4499695"/>
              <a:gd name="connsiteY5-268" fmla="*/ 1876726 h 2170610"/>
              <a:gd name="connsiteX6-269" fmla="*/ 1085305 w 4499695"/>
              <a:gd name="connsiteY6-270" fmla="*/ 2170610 h 2170610"/>
              <a:gd name="connsiteX7-271" fmla="*/ 0 w 4499695"/>
              <a:gd name="connsiteY7-272" fmla="*/ 1085305 h 2170610"/>
              <a:gd name="connsiteX0-273" fmla="*/ 0 w 4499695"/>
              <a:gd name="connsiteY0-274" fmla="*/ 1085305 h 2170610"/>
              <a:gd name="connsiteX1-275" fmla="*/ 1085305 w 4499695"/>
              <a:gd name="connsiteY1-276" fmla="*/ 0 h 2170610"/>
              <a:gd name="connsiteX2-277" fmla="*/ 3653330 w 4499695"/>
              <a:gd name="connsiteY2-278" fmla="*/ 277290 h 2170610"/>
              <a:gd name="connsiteX3-279" fmla="*/ 4480330 w 4499695"/>
              <a:gd name="connsiteY3-280" fmla="*/ 939067 h 2170610"/>
              <a:gd name="connsiteX4-281" fmla="*/ 4499693 w 4499695"/>
              <a:gd name="connsiteY4-282" fmla="*/ 1384590 h 2170610"/>
              <a:gd name="connsiteX5-283" fmla="*/ 3509854 w 4499695"/>
              <a:gd name="connsiteY5-284" fmla="*/ 1876726 h 2170610"/>
              <a:gd name="connsiteX6-285" fmla="*/ 1085305 w 4499695"/>
              <a:gd name="connsiteY6-286" fmla="*/ 2170610 h 2170610"/>
              <a:gd name="connsiteX7-287" fmla="*/ 0 w 4499695"/>
              <a:gd name="connsiteY7-288" fmla="*/ 1085305 h 2170610"/>
              <a:gd name="connsiteX0-289" fmla="*/ 0 w 4508957"/>
              <a:gd name="connsiteY0-290" fmla="*/ 1085305 h 2170610"/>
              <a:gd name="connsiteX1-291" fmla="*/ 1085305 w 4508957"/>
              <a:gd name="connsiteY1-292" fmla="*/ 0 h 2170610"/>
              <a:gd name="connsiteX2-293" fmla="*/ 3653330 w 4508957"/>
              <a:gd name="connsiteY2-294" fmla="*/ 277290 h 2170610"/>
              <a:gd name="connsiteX3-295" fmla="*/ 4480330 w 4508957"/>
              <a:gd name="connsiteY3-296" fmla="*/ 939067 h 2170610"/>
              <a:gd name="connsiteX4-297" fmla="*/ 4508956 w 4508957"/>
              <a:gd name="connsiteY4-298" fmla="*/ 1524421 h 2170610"/>
              <a:gd name="connsiteX5-299" fmla="*/ 3509854 w 4508957"/>
              <a:gd name="connsiteY5-300" fmla="*/ 1876726 h 2170610"/>
              <a:gd name="connsiteX6-301" fmla="*/ 1085305 w 4508957"/>
              <a:gd name="connsiteY6-302" fmla="*/ 2170610 h 2170610"/>
              <a:gd name="connsiteX7-303" fmla="*/ 0 w 4508957"/>
              <a:gd name="connsiteY7-304" fmla="*/ 1085305 h 2170610"/>
              <a:gd name="connsiteX0-305" fmla="*/ 0 w 4480330"/>
              <a:gd name="connsiteY0-306" fmla="*/ 1085305 h 2170610"/>
              <a:gd name="connsiteX1-307" fmla="*/ 1085305 w 4480330"/>
              <a:gd name="connsiteY1-308" fmla="*/ 0 h 2170610"/>
              <a:gd name="connsiteX2-309" fmla="*/ 3653330 w 4480330"/>
              <a:gd name="connsiteY2-310" fmla="*/ 277290 h 2170610"/>
              <a:gd name="connsiteX3-311" fmla="*/ 4480330 w 4480330"/>
              <a:gd name="connsiteY3-312" fmla="*/ 939067 h 2170610"/>
              <a:gd name="connsiteX4-313" fmla="*/ 3509854 w 4480330"/>
              <a:gd name="connsiteY4-314" fmla="*/ 1876726 h 2170610"/>
              <a:gd name="connsiteX5-315" fmla="*/ 1085305 w 4480330"/>
              <a:gd name="connsiteY5-316" fmla="*/ 2170610 h 2170610"/>
              <a:gd name="connsiteX6-317" fmla="*/ 0 w 4480330"/>
              <a:gd name="connsiteY6-318" fmla="*/ 1085305 h 2170610"/>
              <a:gd name="connsiteX0-319" fmla="*/ 0 w 4514393"/>
              <a:gd name="connsiteY0-320" fmla="*/ 1085305 h 2170610"/>
              <a:gd name="connsiteX1-321" fmla="*/ 1085305 w 4514393"/>
              <a:gd name="connsiteY1-322" fmla="*/ 0 h 2170610"/>
              <a:gd name="connsiteX2-323" fmla="*/ 3653330 w 4514393"/>
              <a:gd name="connsiteY2-324" fmla="*/ 277290 h 2170610"/>
              <a:gd name="connsiteX3-325" fmla="*/ 4514393 w 4514393"/>
              <a:gd name="connsiteY3-326" fmla="*/ 1152369 h 2170610"/>
              <a:gd name="connsiteX4-327" fmla="*/ 3509854 w 4514393"/>
              <a:gd name="connsiteY4-328" fmla="*/ 1876726 h 2170610"/>
              <a:gd name="connsiteX5-329" fmla="*/ 1085305 w 4514393"/>
              <a:gd name="connsiteY5-330" fmla="*/ 2170610 h 2170610"/>
              <a:gd name="connsiteX6-331" fmla="*/ 0 w 4514393"/>
              <a:gd name="connsiteY6-332" fmla="*/ 1085305 h 2170610"/>
              <a:gd name="connsiteX0-333" fmla="*/ 0 w 4514393"/>
              <a:gd name="connsiteY0-334" fmla="*/ 1085305 h 2170610"/>
              <a:gd name="connsiteX1-335" fmla="*/ 1085305 w 4514393"/>
              <a:gd name="connsiteY1-336" fmla="*/ 0 h 2170610"/>
              <a:gd name="connsiteX2-337" fmla="*/ 3653330 w 4514393"/>
              <a:gd name="connsiteY2-338" fmla="*/ 277290 h 2170610"/>
              <a:gd name="connsiteX3-339" fmla="*/ 4514393 w 4514393"/>
              <a:gd name="connsiteY3-340" fmla="*/ 1152369 h 2170610"/>
              <a:gd name="connsiteX4-341" fmla="*/ 3509854 w 4514393"/>
              <a:gd name="connsiteY4-342" fmla="*/ 1876726 h 2170610"/>
              <a:gd name="connsiteX5-343" fmla="*/ 1085305 w 4514393"/>
              <a:gd name="connsiteY5-344" fmla="*/ 2170610 h 2170610"/>
              <a:gd name="connsiteX6-345" fmla="*/ 0 w 4514393"/>
              <a:gd name="connsiteY6-346" fmla="*/ 1085305 h 2170610"/>
              <a:gd name="connsiteX0-347" fmla="*/ 0 w 4514782"/>
              <a:gd name="connsiteY0-348" fmla="*/ 1085305 h 2170610"/>
              <a:gd name="connsiteX1-349" fmla="*/ 1085305 w 4514782"/>
              <a:gd name="connsiteY1-350" fmla="*/ 0 h 2170610"/>
              <a:gd name="connsiteX2-351" fmla="*/ 3653330 w 4514782"/>
              <a:gd name="connsiteY2-352" fmla="*/ 277290 h 2170610"/>
              <a:gd name="connsiteX3-353" fmla="*/ 4514393 w 4514782"/>
              <a:gd name="connsiteY3-354" fmla="*/ 1152369 h 2170610"/>
              <a:gd name="connsiteX4-355" fmla="*/ 3509854 w 4514782"/>
              <a:gd name="connsiteY4-356" fmla="*/ 1876726 h 2170610"/>
              <a:gd name="connsiteX5-357" fmla="*/ 1085305 w 4514782"/>
              <a:gd name="connsiteY5-358" fmla="*/ 2170610 h 2170610"/>
              <a:gd name="connsiteX6-359" fmla="*/ 0 w 4514782"/>
              <a:gd name="connsiteY6-360" fmla="*/ 1085305 h 2170610"/>
              <a:gd name="connsiteX0-361" fmla="*/ 0 w 4515203"/>
              <a:gd name="connsiteY0-362" fmla="*/ 1085305 h 2170610"/>
              <a:gd name="connsiteX1-363" fmla="*/ 1085305 w 4515203"/>
              <a:gd name="connsiteY1-364" fmla="*/ 0 h 2170610"/>
              <a:gd name="connsiteX2-365" fmla="*/ 3653330 w 4515203"/>
              <a:gd name="connsiteY2-366" fmla="*/ 277290 h 2170610"/>
              <a:gd name="connsiteX3-367" fmla="*/ 4514393 w 4515203"/>
              <a:gd name="connsiteY3-368" fmla="*/ 1152369 h 2170610"/>
              <a:gd name="connsiteX4-369" fmla="*/ 3509854 w 4515203"/>
              <a:gd name="connsiteY4-370" fmla="*/ 1876726 h 2170610"/>
              <a:gd name="connsiteX5-371" fmla="*/ 1085305 w 4515203"/>
              <a:gd name="connsiteY5-372" fmla="*/ 2170610 h 2170610"/>
              <a:gd name="connsiteX6-373" fmla="*/ 0 w 4515203"/>
              <a:gd name="connsiteY6-374" fmla="*/ 1085305 h 2170610"/>
              <a:gd name="connsiteX0-375" fmla="*/ 0 w 4517084"/>
              <a:gd name="connsiteY0-376" fmla="*/ 1085305 h 2170610"/>
              <a:gd name="connsiteX1-377" fmla="*/ 1085305 w 4517084"/>
              <a:gd name="connsiteY1-378" fmla="*/ 0 h 2170610"/>
              <a:gd name="connsiteX2-379" fmla="*/ 3653330 w 4517084"/>
              <a:gd name="connsiteY2-380" fmla="*/ 277290 h 2170610"/>
              <a:gd name="connsiteX3-381" fmla="*/ 4516279 w 4517084"/>
              <a:gd name="connsiteY3-382" fmla="*/ 1094480 h 2170610"/>
              <a:gd name="connsiteX4-383" fmla="*/ 3509854 w 4517084"/>
              <a:gd name="connsiteY4-384" fmla="*/ 1876726 h 2170610"/>
              <a:gd name="connsiteX5-385" fmla="*/ 1085305 w 4517084"/>
              <a:gd name="connsiteY5-386" fmla="*/ 2170610 h 2170610"/>
              <a:gd name="connsiteX6-387" fmla="*/ 0 w 4517084"/>
              <a:gd name="connsiteY6-388" fmla="*/ 1085305 h 2170610"/>
              <a:gd name="connsiteX0-389" fmla="*/ 0 w 4516614"/>
              <a:gd name="connsiteY0-390" fmla="*/ 1085305 h 2170610"/>
              <a:gd name="connsiteX1-391" fmla="*/ 1085305 w 4516614"/>
              <a:gd name="connsiteY1-392" fmla="*/ 0 h 2170610"/>
              <a:gd name="connsiteX2-393" fmla="*/ 3653330 w 4516614"/>
              <a:gd name="connsiteY2-394" fmla="*/ 277290 h 2170610"/>
              <a:gd name="connsiteX3-395" fmla="*/ 4516279 w 4516614"/>
              <a:gd name="connsiteY3-396" fmla="*/ 1094480 h 2170610"/>
              <a:gd name="connsiteX4-397" fmla="*/ 3509854 w 4516614"/>
              <a:gd name="connsiteY4-398" fmla="*/ 1876726 h 2170610"/>
              <a:gd name="connsiteX5-399" fmla="*/ 1085305 w 4516614"/>
              <a:gd name="connsiteY5-400" fmla="*/ 2170610 h 2170610"/>
              <a:gd name="connsiteX6-401" fmla="*/ 0 w 4516614"/>
              <a:gd name="connsiteY6-402" fmla="*/ 1085305 h 2170610"/>
              <a:gd name="connsiteX0-403" fmla="*/ 0 w 4516614"/>
              <a:gd name="connsiteY0-404" fmla="*/ 1085305 h 2170610"/>
              <a:gd name="connsiteX1-405" fmla="*/ 1085305 w 4516614"/>
              <a:gd name="connsiteY1-406" fmla="*/ 0 h 2170610"/>
              <a:gd name="connsiteX2-407" fmla="*/ 3653330 w 4516614"/>
              <a:gd name="connsiteY2-408" fmla="*/ 277290 h 2170610"/>
              <a:gd name="connsiteX3-409" fmla="*/ 4516279 w 4516614"/>
              <a:gd name="connsiteY3-410" fmla="*/ 1094480 h 2170610"/>
              <a:gd name="connsiteX4-411" fmla="*/ 3509854 w 4516614"/>
              <a:gd name="connsiteY4-412" fmla="*/ 1876726 h 2170610"/>
              <a:gd name="connsiteX5-413" fmla="*/ 1085305 w 4516614"/>
              <a:gd name="connsiteY5-414" fmla="*/ 2170610 h 2170610"/>
              <a:gd name="connsiteX6-415" fmla="*/ 0 w 4516614"/>
              <a:gd name="connsiteY6-416" fmla="*/ 1085305 h 2170610"/>
              <a:gd name="connsiteX0-417" fmla="*/ 0 w 4516649"/>
              <a:gd name="connsiteY0-418" fmla="*/ 1085305 h 2170610"/>
              <a:gd name="connsiteX1-419" fmla="*/ 1085305 w 4516649"/>
              <a:gd name="connsiteY1-420" fmla="*/ 0 h 2170610"/>
              <a:gd name="connsiteX2-421" fmla="*/ 3653330 w 4516649"/>
              <a:gd name="connsiteY2-422" fmla="*/ 277290 h 2170610"/>
              <a:gd name="connsiteX3-423" fmla="*/ 4516279 w 4516649"/>
              <a:gd name="connsiteY3-424" fmla="*/ 1094480 h 2170610"/>
              <a:gd name="connsiteX4-425" fmla="*/ 3509854 w 4516649"/>
              <a:gd name="connsiteY4-426" fmla="*/ 1876726 h 2170610"/>
              <a:gd name="connsiteX5-427" fmla="*/ 1085305 w 4516649"/>
              <a:gd name="connsiteY5-428" fmla="*/ 2170610 h 2170610"/>
              <a:gd name="connsiteX6-429" fmla="*/ 0 w 4516649"/>
              <a:gd name="connsiteY6-430" fmla="*/ 1085305 h 2170610"/>
              <a:gd name="connsiteX0-431" fmla="*/ 0 w 4516649"/>
              <a:gd name="connsiteY0-432" fmla="*/ 1085305 h 2170610"/>
              <a:gd name="connsiteX1-433" fmla="*/ 1085305 w 4516649"/>
              <a:gd name="connsiteY1-434" fmla="*/ 0 h 2170610"/>
              <a:gd name="connsiteX2-435" fmla="*/ 3653330 w 4516649"/>
              <a:gd name="connsiteY2-436" fmla="*/ 277290 h 2170610"/>
              <a:gd name="connsiteX3-437" fmla="*/ 4516279 w 4516649"/>
              <a:gd name="connsiteY3-438" fmla="*/ 1094480 h 2170610"/>
              <a:gd name="connsiteX4-439" fmla="*/ 3509854 w 4516649"/>
              <a:gd name="connsiteY4-440" fmla="*/ 1876726 h 2170610"/>
              <a:gd name="connsiteX5-441" fmla="*/ 1085305 w 4516649"/>
              <a:gd name="connsiteY5-442" fmla="*/ 2170610 h 2170610"/>
              <a:gd name="connsiteX6-443" fmla="*/ 0 w 4516649"/>
              <a:gd name="connsiteY6-444" fmla="*/ 1085305 h 2170610"/>
              <a:gd name="connsiteX0-445" fmla="*/ 0 w 4515424"/>
              <a:gd name="connsiteY0-446" fmla="*/ 1085305 h 2170610"/>
              <a:gd name="connsiteX1-447" fmla="*/ 1085305 w 4515424"/>
              <a:gd name="connsiteY1-448" fmla="*/ 0 h 2170610"/>
              <a:gd name="connsiteX2-449" fmla="*/ 3653330 w 4515424"/>
              <a:gd name="connsiteY2-450" fmla="*/ 277290 h 2170610"/>
              <a:gd name="connsiteX3-451" fmla="*/ 4515052 w 4515424"/>
              <a:gd name="connsiteY3-452" fmla="*/ 1159525 h 2170610"/>
              <a:gd name="connsiteX4-453" fmla="*/ 3509854 w 4515424"/>
              <a:gd name="connsiteY4-454" fmla="*/ 1876726 h 2170610"/>
              <a:gd name="connsiteX5-455" fmla="*/ 1085305 w 4515424"/>
              <a:gd name="connsiteY5-456" fmla="*/ 2170610 h 2170610"/>
              <a:gd name="connsiteX6-457" fmla="*/ 0 w 4515424"/>
              <a:gd name="connsiteY6-458" fmla="*/ 1085305 h 2170610"/>
              <a:gd name="connsiteX0-459" fmla="*/ 0 w 4519730"/>
              <a:gd name="connsiteY0-460" fmla="*/ 1085305 h 2170610"/>
              <a:gd name="connsiteX1-461" fmla="*/ 1085305 w 4519730"/>
              <a:gd name="connsiteY1-462" fmla="*/ 0 h 2170610"/>
              <a:gd name="connsiteX2-463" fmla="*/ 3653330 w 4519730"/>
              <a:gd name="connsiteY2-464" fmla="*/ 277290 h 2170610"/>
              <a:gd name="connsiteX3-465" fmla="*/ 4515052 w 4519730"/>
              <a:gd name="connsiteY3-466" fmla="*/ 1159525 h 2170610"/>
              <a:gd name="connsiteX4-467" fmla="*/ 3509854 w 4519730"/>
              <a:gd name="connsiteY4-468" fmla="*/ 1876726 h 2170610"/>
              <a:gd name="connsiteX5-469" fmla="*/ 1085305 w 4519730"/>
              <a:gd name="connsiteY5-470" fmla="*/ 2170610 h 2170610"/>
              <a:gd name="connsiteX6-471" fmla="*/ 0 w 4519730"/>
              <a:gd name="connsiteY6-472" fmla="*/ 1085305 h 2170610"/>
              <a:gd name="connsiteX0-473" fmla="*/ 0 w 4519730"/>
              <a:gd name="connsiteY0-474" fmla="*/ 1085305 h 2170610"/>
              <a:gd name="connsiteX1-475" fmla="*/ 1085305 w 4519730"/>
              <a:gd name="connsiteY1-476" fmla="*/ 0 h 2170610"/>
              <a:gd name="connsiteX2-477" fmla="*/ 3653330 w 4519730"/>
              <a:gd name="connsiteY2-478" fmla="*/ 277290 h 2170610"/>
              <a:gd name="connsiteX3-479" fmla="*/ 4515052 w 4519730"/>
              <a:gd name="connsiteY3-480" fmla="*/ 1159525 h 2170610"/>
              <a:gd name="connsiteX4-481" fmla="*/ 3509854 w 4519730"/>
              <a:gd name="connsiteY4-482" fmla="*/ 1876726 h 2170610"/>
              <a:gd name="connsiteX5-483" fmla="*/ 1085305 w 4519730"/>
              <a:gd name="connsiteY5-484" fmla="*/ 2170610 h 2170610"/>
              <a:gd name="connsiteX6-485" fmla="*/ 0 w 4519730"/>
              <a:gd name="connsiteY6-486" fmla="*/ 1085305 h 2170610"/>
              <a:gd name="connsiteX0-487" fmla="*/ 0 w 4515318"/>
              <a:gd name="connsiteY0-488" fmla="*/ 1085305 h 2170610"/>
              <a:gd name="connsiteX1-489" fmla="*/ 1085305 w 4515318"/>
              <a:gd name="connsiteY1-490" fmla="*/ 0 h 2170610"/>
              <a:gd name="connsiteX2-491" fmla="*/ 3653330 w 4515318"/>
              <a:gd name="connsiteY2-492" fmla="*/ 277290 h 2170610"/>
              <a:gd name="connsiteX3-493" fmla="*/ 4515052 w 4515318"/>
              <a:gd name="connsiteY3-494" fmla="*/ 1159525 h 2170610"/>
              <a:gd name="connsiteX4-495" fmla="*/ 3596360 w 4515318"/>
              <a:gd name="connsiteY4-496" fmla="*/ 1875978 h 2170610"/>
              <a:gd name="connsiteX5-497" fmla="*/ 1085305 w 4515318"/>
              <a:gd name="connsiteY5-498" fmla="*/ 2170610 h 2170610"/>
              <a:gd name="connsiteX6-499" fmla="*/ 0 w 4515318"/>
              <a:gd name="connsiteY6-500" fmla="*/ 1085305 h 2170610"/>
              <a:gd name="connsiteX0-501" fmla="*/ 0 w 4515318"/>
              <a:gd name="connsiteY0-502" fmla="*/ 1085305 h 2170610"/>
              <a:gd name="connsiteX1-503" fmla="*/ 1085305 w 4515318"/>
              <a:gd name="connsiteY1-504" fmla="*/ 0 h 2170610"/>
              <a:gd name="connsiteX2-505" fmla="*/ 3653330 w 4515318"/>
              <a:gd name="connsiteY2-506" fmla="*/ 277290 h 2170610"/>
              <a:gd name="connsiteX3-507" fmla="*/ 4515052 w 4515318"/>
              <a:gd name="connsiteY3-508" fmla="*/ 1159525 h 2170610"/>
              <a:gd name="connsiteX4-509" fmla="*/ 3596360 w 4515318"/>
              <a:gd name="connsiteY4-510" fmla="*/ 1875978 h 2170610"/>
              <a:gd name="connsiteX5-511" fmla="*/ 1085305 w 4515318"/>
              <a:gd name="connsiteY5-512" fmla="*/ 2170610 h 2170610"/>
              <a:gd name="connsiteX6-513" fmla="*/ 0 w 4515318"/>
              <a:gd name="connsiteY6-514" fmla="*/ 1085305 h 2170610"/>
              <a:gd name="connsiteX0-515" fmla="*/ 0 w 4515673"/>
              <a:gd name="connsiteY0-516" fmla="*/ 1085305 h 2170610"/>
              <a:gd name="connsiteX1-517" fmla="*/ 1085305 w 4515673"/>
              <a:gd name="connsiteY1-518" fmla="*/ 0 h 2170610"/>
              <a:gd name="connsiteX2-519" fmla="*/ 3653330 w 4515673"/>
              <a:gd name="connsiteY2-520" fmla="*/ 277290 h 2170610"/>
              <a:gd name="connsiteX3-521" fmla="*/ 4515052 w 4515673"/>
              <a:gd name="connsiteY3-522" fmla="*/ 1159525 h 2170610"/>
              <a:gd name="connsiteX4-523" fmla="*/ 3596360 w 4515673"/>
              <a:gd name="connsiteY4-524" fmla="*/ 1875978 h 2170610"/>
              <a:gd name="connsiteX5-525" fmla="*/ 1085305 w 4515673"/>
              <a:gd name="connsiteY5-526" fmla="*/ 2170610 h 2170610"/>
              <a:gd name="connsiteX6-527" fmla="*/ 0 w 4515673"/>
              <a:gd name="connsiteY6-528" fmla="*/ 1085305 h 2170610"/>
              <a:gd name="connsiteX0-529" fmla="*/ 0 w 4518414"/>
              <a:gd name="connsiteY0-530" fmla="*/ 1085305 h 2170610"/>
              <a:gd name="connsiteX1-531" fmla="*/ 1085305 w 4518414"/>
              <a:gd name="connsiteY1-532" fmla="*/ 0 h 2170610"/>
              <a:gd name="connsiteX2-533" fmla="*/ 3653330 w 4518414"/>
              <a:gd name="connsiteY2-534" fmla="*/ 277290 h 2170610"/>
              <a:gd name="connsiteX3-535" fmla="*/ 4515052 w 4518414"/>
              <a:gd name="connsiteY3-536" fmla="*/ 1159525 h 2170610"/>
              <a:gd name="connsiteX4-537" fmla="*/ 3596360 w 4518414"/>
              <a:gd name="connsiteY4-538" fmla="*/ 1875978 h 2170610"/>
              <a:gd name="connsiteX5-539" fmla="*/ 1085305 w 4518414"/>
              <a:gd name="connsiteY5-540" fmla="*/ 2170610 h 2170610"/>
              <a:gd name="connsiteX6-541" fmla="*/ 0 w 4518414"/>
              <a:gd name="connsiteY6-542" fmla="*/ 1085305 h 2170610"/>
              <a:gd name="connsiteX0-543" fmla="*/ 0 w 4515442"/>
              <a:gd name="connsiteY0-544" fmla="*/ 1085305 h 2170610"/>
              <a:gd name="connsiteX1-545" fmla="*/ 1085305 w 4515442"/>
              <a:gd name="connsiteY1-546" fmla="*/ 0 h 2170610"/>
              <a:gd name="connsiteX2-547" fmla="*/ 3653330 w 4515442"/>
              <a:gd name="connsiteY2-548" fmla="*/ 277290 h 2170610"/>
              <a:gd name="connsiteX3-549" fmla="*/ 4515052 w 4515442"/>
              <a:gd name="connsiteY3-550" fmla="*/ 1159525 h 2170610"/>
              <a:gd name="connsiteX4-551" fmla="*/ 3609396 w 4515442"/>
              <a:gd name="connsiteY4-552" fmla="*/ 1900029 h 2170610"/>
              <a:gd name="connsiteX5-553" fmla="*/ 1085305 w 4515442"/>
              <a:gd name="connsiteY5-554" fmla="*/ 2170610 h 2170610"/>
              <a:gd name="connsiteX6-555" fmla="*/ 0 w 4515442"/>
              <a:gd name="connsiteY6-556" fmla="*/ 1085305 h 2170610"/>
              <a:gd name="connsiteX0-557" fmla="*/ 0 w 4515442"/>
              <a:gd name="connsiteY0-558" fmla="*/ 1085305 h 2170610"/>
              <a:gd name="connsiteX1-559" fmla="*/ 1085305 w 4515442"/>
              <a:gd name="connsiteY1-560" fmla="*/ 0 h 2170610"/>
              <a:gd name="connsiteX2-561" fmla="*/ 3653330 w 4515442"/>
              <a:gd name="connsiteY2-562" fmla="*/ 277290 h 2170610"/>
              <a:gd name="connsiteX3-563" fmla="*/ 4515052 w 4515442"/>
              <a:gd name="connsiteY3-564" fmla="*/ 1159525 h 2170610"/>
              <a:gd name="connsiteX4-565" fmla="*/ 3609396 w 4515442"/>
              <a:gd name="connsiteY4-566" fmla="*/ 1900029 h 2170610"/>
              <a:gd name="connsiteX5-567" fmla="*/ 1085305 w 4515442"/>
              <a:gd name="connsiteY5-568" fmla="*/ 2170610 h 2170610"/>
              <a:gd name="connsiteX6-569" fmla="*/ 0 w 4515442"/>
              <a:gd name="connsiteY6-570" fmla="*/ 1085305 h 2170610"/>
              <a:gd name="connsiteX0-571" fmla="*/ 0 w 4515258"/>
              <a:gd name="connsiteY0-572" fmla="*/ 1085305 h 2170610"/>
              <a:gd name="connsiteX1-573" fmla="*/ 1085305 w 4515258"/>
              <a:gd name="connsiteY1-574" fmla="*/ 0 h 2170610"/>
              <a:gd name="connsiteX2-575" fmla="*/ 3653330 w 4515258"/>
              <a:gd name="connsiteY2-576" fmla="*/ 277290 h 2170610"/>
              <a:gd name="connsiteX3-577" fmla="*/ 4515052 w 4515258"/>
              <a:gd name="connsiteY3-578" fmla="*/ 1159525 h 2170610"/>
              <a:gd name="connsiteX4-579" fmla="*/ 3609396 w 4515258"/>
              <a:gd name="connsiteY4-580" fmla="*/ 1900029 h 2170610"/>
              <a:gd name="connsiteX5-581" fmla="*/ 1085305 w 4515258"/>
              <a:gd name="connsiteY5-582" fmla="*/ 2170610 h 2170610"/>
              <a:gd name="connsiteX6-583" fmla="*/ 0 w 4515258"/>
              <a:gd name="connsiteY6-584" fmla="*/ 1085305 h 2170610"/>
              <a:gd name="connsiteX0-585" fmla="*/ 0 w 4515322"/>
              <a:gd name="connsiteY0-586" fmla="*/ 1085305 h 2170610"/>
              <a:gd name="connsiteX1-587" fmla="*/ 1085305 w 4515322"/>
              <a:gd name="connsiteY1-588" fmla="*/ 0 h 2170610"/>
              <a:gd name="connsiteX2-589" fmla="*/ 3653330 w 4515322"/>
              <a:gd name="connsiteY2-590" fmla="*/ 277290 h 2170610"/>
              <a:gd name="connsiteX3-591" fmla="*/ 4515052 w 4515322"/>
              <a:gd name="connsiteY3-592" fmla="*/ 1159525 h 2170610"/>
              <a:gd name="connsiteX4-593" fmla="*/ 3699808 w 4515322"/>
              <a:gd name="connsiteY4-594" fmla="*/ 1902529 h 2170610"/>
              <a:gd name="connsiteX5-595" fmla="*/ 1085305 w 4515322"/>
              <a:gd name="connsiteY5-596" fmla="*/ 2170610 h 2170610"/>
              <a:gd name="connsiteX6-597" fmla="*/ 0 w 4515322"/>
              <a:gd name="connsiteY6-598" fmla="*/ 1085305 h 2170610"/>
              <a:gd name="connsiteX0-599" fmla="*/ 0 w 4515166"/>
              <a:gd name="connsiteY0-600" fmla="*/ 1085305 h 2170610"/>
              <a:gd name="connsiteX1-601" fmla="*/ 1085305 w 4515166"/>
              <a:gd name="connsiteY1-602" fmla="*/ 0 h 2170610"/>
              <a:gd name="connsiteX2-603" fmla="*/ 3653330 w 4515166"/>
              <a:gd name="connsiteY2-604" fmla="*/ 277290 h 2170610"/>
              <a:gd name="connsiteX3-605" fmla="*/ 4515052 w 4515166"/>
              <a:gd name="connsiteY3-606" fmla="*/ 1159525 h 2170610"/>
              <a:gd name="connsiteX4-607" fmla="*/ 3699808 w 4515166"/>
              <a:gd name="connsiteY4-608" fmla="*/ 1902529 h 2170610"/>
              <a:gd name="connsiteX5-609" fmla="*/ 1085305 w 4515166"/>
              <a:gd name="connsiteY5-610" fmla="*/ 2170610 h 2170610"/>
              <a:gd name="connsiteX6-611" fmla="*/ 0 w 4515166"/>
              <a:gd name="connsiteY6-612" fmla="*/ 1085305 h 2170610"/>
              <a:gd name="connsiteX0-613" fmla="*/ 0 w 4515166"/>
              <a:gd name="connsiteY0-614" fmla="*/ 1085305 h 2170610"/>
              <a:gd name="connsiteX1-615" fmla="*/ 1085305 w 4515166"/>
              <a:gd name="connsiteY1-616" fmla="*/ 0 h 2170610"/>
              <a:gd name="connsiteX2-617" fmla="*/ 3653330 w 4515166"/>
              <a:gd name="connsiteY2-618" fmla="*/ 277290 h 2170610"/>
              <a:gd name="connsiteX3-619" fmla="*/ 4515052 w 4515166"/>
              <a:gd name="connsiteY3-620" fmla="*/ 1159525 h 2170610"/>
              <a:gd name="connsiteX4-621" fmla="*/ 3699808 w 4515166"/>
              <a:gd name="connsiteY4-622" fmla="*/ 1902529 h 2170610"/>
              <a:gd name="connsiteX5-623" fmla="*/ 1085305 w 4515166"/>
              <a:gd name="connsiteY5-624" fmla="*/ 2170610 h 2170610"/>
              <a:gd name="connsiteX6-625" fmla="*/ 0 w 4515166"/>
              <a:gd name="connsiteY6-626" fmla="*/ 1085305 h 2170610"/>
              <a:gd name="connsiteX0-627" fmla="*/ 0 w 4517575"/>
              <a:gd name="connsiteY0-628" fmla="*/ 1085305 h 2170610"/>
              <a:gd name="connsiteX1-629" fmla="*/ 1085305 w 4517575"/>
              <a:gd name="connsiteY1-630" fmla="*/ 0 h 2170610"/>
              <a:gd name="connsiteX2-631" fmla="*/ 3653330 w 4517575"/>
              <a:gd name="connsiteY2-632" fmla="*/ 277290 h 2170610"/>
              <a:gd name="connsiteX3-633" fmla="*/ 4515052 w 4517575"/>
              <a:gd name="connsiteY3-634" fmla="*/ 1159525 h 2170610"/>
              <a:gd name="connsiteX4-635" fmla="*/ 3699808 w 4517575"/>
              <a:gd name="connsiteY4-636" fmla="*/ 1902529 h 2170610"/>
              <a:gd name="connsiteX5-637" fmla="*/ 1085305 w 4517575"/>
              <a:gd name="connsiteY5-638" fmla="*/ 2170610 h 2170610"/>
              <a:gd name="connsiteX6-639" fmla="*/ 0 w 4517575"/>
              <a:gd name="connsiteY6-640" fmla="*/ 1085305 h 2170610"/>
              <a:gd name="connsiteX0-641" fmla="*/ 0 w 4515158"/>
              <a:gd name="connsiteY0-642" fmla="*/ 1085305 h 2170610"/>
              <a:gd name="connsiteX1-643" fmla="*/ 1085305 w 4515158"/>
              <a:gd name="connsiteY1-644" fmla="*/ 0 h 2170610"/>
              <a:gd name="connsiteX2-645" fmla="*/ 3653330 w 4515158"/>
              <a:gd name="connsiteY2-646" fmla="*/ 277290 h 2170610"/>
              <a:gd name="connsiteX3-647" fmla="*/ 4515052 w 4515158"/>
              <a:gd name="connsiteY3-648" fmla="*/ 1159525 h 2170610"/>
              <a:gd name="connsiteX4-649" fmla="*/ 3699808 w 4515158"/>
              <a:gd name="connsiteY4-650" fmla="*/ 1902529 h 2170610"/>
              <a:gd name="connsiteX5-651" fmla="*/ 1085305 w 4515158"/>
              <a:gd name="connsiteY5-652" fmla="*/ 2170610 h 2170610"/>
              <a:gd name="connsiteX6-653" fmla="*/ 0 w 4515158"/>
              <a:gd name="connsiteY6-654" fmla="*/ 1085305 h 2170610"/>
              <a:gd name="connsiteX0-655" fmla="*/ 0 w 4517145"/>
              <a:gd name="connsiteY0-656" fmla="*/ 1085305 h 2170610"/>
              <a:gd name="connsiteX1-657" fmla="*/ 1085305 w 4517145"/>
              <a:gd name="connsiteY1-658" fmla="*/ 0 h 2170610"/>
              <a:gd name="connsiteX2-659" fmla="*/ 3653330 w 4517145"/>
              <a:gd name="connsiteY2-660" fmla="*/ 277290 h 2170610"/>
              <a:gd name="connsiteX3-661" fmla="*/ 4515052 w 4517145"/>
              <a:gd name="connsiteY3-662" fmla="*/ 1159525 h 2170610"/>
              <a:gd name="connsiteX4-663" fmla="*/ 3699808 w 4517145"/>
              <a:gd name="connsiteY4-664" fmla="*/ 1902529 h 2170610"/>
              <a:gd name="connsiteX5-665" fmla="*/ 1085305 w 4517145"/>
              <a:gd name="connsiteY5-666" fmla="*/ 2170610 h 2170610"/>
              <a:gd name="connsiteX6-667" fmla="*/ 0 w 4517145"/>
              <a:gd name="connsiteY6-668" fmla="*/ 1085305 h 2170610"/>
              <a:gd name="connsiteX0-669" fmla="*/ 0 w 4516338"/>
              <a:gd name="connsiteY0-670" fmla="*/ 1085305 h 2170610"/>
              <a:gd name="connsiteX1-671" fmla="*/ 1085305 w 4516338"/>
              <a:gd name="connsiteY1-672" fmla="*/ 0 h 2170610"/>
              <a:gd name="connsiteX2-673" fmla="*/ 3653330 w 4516338"/>
              <a:gd name="connsiteY2-674" fmla="*/ 277290 h 2170610"/>
              <a:gd name="connsiteX3-675" fmla="*/ 4515052 w 4516338"/>
              <a:gd name="connsiteY3-676" fmla="*/ 1159525 h 2170610"/>
              <a:gd name="connsiteX4-677" fmla="*/ 3699808 w 4516338"/>
              <a:gd name="connsiteY4-678" fmla="*/ 1902529 h 2170610"/>
              <a:gd name="connsiteX5-679" fmla="*/ 1085305 w 4516338"/>
              <a:gd name="connsiteY5-680" fmla="*/ 2170610 h 2170610"/>
              <a:gd name="connsiteX6-681" fmla="*/ 0 w 4516338"/>
              <a:gd name="connsiteY6-682" fmla="*/ 1085305 h 2170610"/>
              <a:gd name="connsiteX0-683" fmla="*/ 0 w 4516338"/>
              <a:gd name="connsiteY0-684" fmla="*/ 1085305 h 2170610"/>
              <a:gd name="connsiteX1-685" fmla="*/ 1085305 w 4516338"/>
              <a:gd name="connsiteY1-686" fmla="*/ 0 h 2170610"/>
              <a:gd name="connsiteX2-687" fmla="*/ 3653330 w 4516338"/>
              <a:gd name="connsiteY2-688" fmla="*/ 277290 h 2170610"/>
              <a:gd name="connsiteX3-689" fmla="*/ 4515052 w 4516338"/>
              <a:gd name="connsiteY3-690" fmla="*/ 1159525 h 2170610"/>
              <a:gd name="connsiteX4-691" fmla="*/ 3699808 w 4516338"/>
              <a:gd name="connsiteY4-692" fmla="*/ 1902529 h 2170610"/>
              <a:gd name="connsiteX5-693" fmla="*/ 1085305 w 4516338"/>
              <a:gd name="connsiteY5-694" fmla="*/ 2170610 h 2170610"/>
              <a:gd name="connsiteX6-695" fmla="*/ 0 w 4516338"/>
              <a:gd name="connsiteY6-696" fmla="*/ 1085305 h 2170610"/>
              <a:gd name="connsiteX0-697" fmla="*/ 0 w 4515309"/>
              <a:gd name="connsiteY0-698" fmla="*/ 1085305 h 2170610"/>
              <a:gd name="connsiteX1-699" fmla="*/ 1085305 w 4515309"/>
              <a:gd name="connsiteY1-700" fmla="*/ 0 h 2170610"/>
              <a:gd name="connsiteX2-701" fmla="*/ 3653330 w 4515309"/>
              <a:gd name="connsiteY2-702" fmla="*/ 277290 h 2170610"/>
              <a:gd name="connsiteX3-703" fmla="*/ 4515052 w 4515309"/>
              <a:gd name="connsiteY3-704" fmla="*/ 1159525 h 2170610"/>
              <a:gd name="connsiteX4-705" fmla="*/ 3693926 w 4515309"/>
              <a:gd name="connsiteY4-706" fmla="*/ 1877820 h 2170610"/>
              <a:gd name="connsiteX5-707" fmla="*/ 1085305 w 4515309"/>
              <a:gd name="connsiteY5-708" fmla="*/ 2170610 h 2170610"/>
              <a:gd name="connsiteX6-709" fmla="*/ 0 w 4515309"/>
              <a:gd name="connsiteY6-710" fmla="*/ 1085305 h 2170610"/>
              <a:gd name="connsiteX0-711" fmla="*/ 0 w 4515144"/>
              <a:gd name="connsiteY0-712" fmla="*/ 1085305 h 2170610"/>
              <a:gd name="connsiteX1-713" fmla="*/ 1085305 w 4515144"/>
              <a:gd name="connsiteY1-714" fmla="*/ 0 h 2170610"/>
              <a:gd name="connsiteX2-715" fmla="*/ 3653330 w 4515144"/>
              <a:gd name="connsiteY2-716" fmla="*/ 277290 h 2170610"/>
              <a:gd name="connsiteX3-717" fmla="*/ 4515052 w 4515144"/>
              <a:gd name="connsiteY3-718" fmla="*/ 1159525 h 2170610"/>
              <a:gd name="connsiteX4-719" fmla="*/ 3693926 w 4515144"/>
              <a:gd name="connsiteY4-720" fmla="*/ 1877820 h 2170610"/>
              <a:gd name="connsiteX5-721" fmla="*/ 1085305 w 4515144"/>
              <a:gd name="connsiteY5-722" fmla="*/ 2170610 h 2170610"/>
              <a:gd name="connsiteX6-723" fmla="*/ 0 w 4515144"/>
              <a:gd name="connsiteY6-724" fmla="*/ 1085305 h 2170610"/>
              <a:gd name="connsiteX0-725" fmla="*/ 0 w 4515217"/>
              <a:gd name="connsiteY0-726" fmla="*/ 1085305 h 2170610"/>
              <a:gd name="connsiteX1-727" fmla="*/ 1085305 w 4515217"/>
              <a:gd name="connsiteY1-728" fmla="*/ 0 h 2170610"/>
              <a:gd name="connsiteX2-729" fmla="*/ 3653330 w 4515217"/>
              <a:gd name="connsiteY2-730" fmla="*/ 277290 h 2170610"/>
              <a:gd name="connsiteX3-731" fmla="*/ 4515052 w 4515217"/>
              <a:gd name="connsiteY3-732" fmla="*/ 1159525 h 2170610"/>
              <a:gd name="connsiteX4-733" fmla="*/ 3693926 w 4515217"/>
              <a:gd name="connsiteY4-734" fmla="*/ 1877820 h 2170610"/>
              <a:gd name="connsiteX5-735" fmla="*/ 1085305 w 4515217"/>
              <a:gd name="connsiteY5-736" fmla="*/ 2170610 h 2170610"/>
              <a:gd name="connsiteX6-737" fmla="*/ 0 w 4515217"/>
              <a:gd name="connsiteY6-738" fmla="*/ 1085305 h 2170610"/>
              <a:gd name="connsiteX0-739" fmla="*/ 0 w 4516558"/>
              <a:gd name="connsiteY0-740" fmla="*/ 1085305 h 2170610"/>
              <a:gd name="connsiteX1-741" fmla="*/ 1085305 w 4516558"/>
              <a:gd name="connsiteY1-742" fmla="*/ 0 h 2170610"/>
              <a:gd name="connsiteX2-743" fmla="*/ 3653330 w 4516558"/>
              <a:gd name="connsiteY2-744" fmla="*/ 277290 h 2170610"/>
              <a:gd name="connsiteX3-745" fmla="*/ 4515052 w 4516558"/>
              <a:gd name="connsiteY3-746" fmla="*/ 1159525 h 2170610"/>
              <a:gd name="connsiteX4-747" fmla="*/ 3693926 w 4516558"/>
              <a:gd name="connsiteY4-748" fmla="*/ 1877820 h 2170610"/>
              <a:gd name="connsiteX5-749" fmla="*/ 1085305 w 4516558"/>
              <a:gd name="connsiteY5-750" fmla="*/ 2170610 h 2170610"/>
              <a:gd name="connsiteX6-751" fmla="*/ 0 w 4516558"/>
              <a:gd name="connsiteY6-752" fmla="*/ 1085305 h 2170610"/>
              <a:gd name="connsiteX0-753" fmla="*/ 0 w 4515938"/>
              <a:gd name="connsiteY0-754" fmla="*/ 1085305 h 2170610"/>
              <a:gd name="connsiteX1-755" fmla="*/ 1085305 w 4515938"/>
              <a:gd name="connsiteY1-756" fmla="*/ 0 h 2170610"/>
              <a:gd name="connsiteX2-757" fmla="*/ 3653330 w 4515938"/>
              <a:gd name="connsiteY2-758" fmla="*/ 277290 h 2170610"/>
              <a:gd name="connsiteX3-759" fmla="*/ 4515052 w 4515938"/>
              <a:gd name="connsiteY3-760" fmla="*/ 1159525 h 2170610"/>
              <a:gd name="connsiteX4-761" fmla="*/ 3693926 w 4515938"/>
              <a:gd name="connsiteY4-762" fmla="*/ 1877820 h 2170610"/>
              <a:gd name="connsiteX5-763" fmla="*/ 1085305 w 4515938"/>
              <a:gd name="connsiteY5-764" fmla="*/ 2170610 h 2170610"/>
              <a:gd name="connsiteX6-765" fmla="*/ 0 w 4515938"/>
              <a:gd name="connsiteY6-766" fmla="*/ 1085305 h 2170610"/>
              <a:gd name="connsiteX0-767" fmla="*/ 0 w 4515384"/>
              <a:gd name="connsiteY0-768" fmla="*/ 1085305 h 2170610"/>
              <a:gd name="connsiteX1-769" fmla="*/ 1085305 w 4515384"/>
              <a:gd name="connsiteY1-770" fmla="*/ 0 h 2170610"/>
              <a:gd name="connsiteX2-771" fmla="*/ 3653330 w 4515384"/>
              <a:gd name="connsiteY2-772" fmla="*/ 277290 h 2170610"/>
              <a:gd name="connsiteX3-773" fmla="*/ 4515052 w 4515384"/>
              <a:gd name="connsiteY3-774" fmla="*/ 1159525 h 2170610"/>
              <a:gd name="connsiteX4-775" fmla="*/ 3709551 w 4515384"/>
              <a:gd name="connsiteY4-776" fmla="*/ 1890811 h 2170610"/>
              <a:gd name="connsiteX5-777" fmla="*/ 1085305 w 4515384"/>
              <a:gd name="connsiteY5-778" fmla="*/ 2170610 h 2170610"/>
              <a:gd name="connsiteX6-779" fmla="*/ 0 w 4515384"/>
              <a:gd name="connsiteY6-780" fmla="*/ 1085305 h 2170610"/>
              <a:gd name="connsiteX0-781" fmla="*/ 0 w 4515438"/>
              <a:gd name="connsiteY0-782" fmla="*/ 1085305 h 2170610"/>
              <a:gd name="connsiteX1-783" fmla="*/ 1085305 w 4515438"/>
              <a:gd name="connsiteY1-784" fmla="*/ 0 h 2170610"/>
              <a:gd name="connsiteX2-785" fmla="*/ 3648767 w 4515438"/>
              <a:gd name="connsiteY2-786" fmla="*/ 266889 h 2170610"/>
              <a:gd name="connsiteX3-787" fmla="*/ 4515052 w 4515438"/>
              <a:gd name="connsiteY3-788" fmla="*/ 1159525 h 2170610"/>
              <a:gd name="connsiteX4-789" fmla="*/ 3709551 w 4515438"/>
              <a:gd name="connsiteY4-790" fmla="*/ 1890811 h 2170610"/>
              <a:gd name="connsiteX5-791" fmla="*/ 1085305 w 4515438"/>
              <a:gd name="connsiteY5-792" fmla="*/ 2170610 h 2170610"/>
              <a:gd name="connsiteX6-793" fmla="*/ 0 w 4515438"/>
              <a:gd name="connsiteY6-794" fmla="*/ 1085305 h 2170610"/>
              <a:gd name="connsiteX0-795" fmla="*/ 0 w 4516904"/>
              <a:gd name="connsiteY0-796" fmla="*/ 1085305 h 2170610"/>
              <a:gd name="connsiteX1-797" fmla="*/ 1085305 w 4516904"/>
              <a:gd name="connsiteY1-798" fmla="*/ 0 h 2170610"/>
              <a:gd name="connsiteX2-799" fmla="*/ 3648767 w 4516904"/>
              <a:gd name="connsiteY2-800" fmla="*/ 266889 h 2170610"/>
              <a:gd name="connsiteX3-801" fmla="*/ 4515052 w 4516904"/>
              <a:gd name="connsiteY3-802" fmla="*/ 1159525 h 2170610"/>
              <a:gd name="connsiteX4-803" fmla="*/ 3709551 w 4516904"/>
              <a:gd name="connsiteY4-804" fmla="*/ 1890811 h 2170610"/>
              <a:gd name="connsiteX5-805" fmla="*/ 1085305 w 4516904"/>
              <a:gd name="connsiteY5-806" fmla="*/ 2170610 h 2170610"/>
              <a:gd name="connsiteX6-807" fmla="*/ 0 w 4516904"/>
              <a:gd name="connsiteY6-808" fmla="*/ 1085305 h 2170610"/>
              <a:gd name="connsiteX0-809" fmla="*/ 0 w 4516904"/>
              <a:gd name="connsiteY0-810" fmla="*/ 1085305 h 2170610"/>
              <a:gd name="connsiteX1-811" fmla="*/ 1085305 w 4516904"/>
              <a:gd name="connsiteY1-812" fmla="*/ 0 h 2170610"/>
              <a:gd name="connsiteX2-813" fmla="*/ 3648767 w 4516904"/>
              <a:gd name="connsiteY2-814" fmla="*/ 266889 h 2170610"/>
              <a:gd name="connsiteX3-815" fmla="*/ 4515052 w 4516904"/>
              <a:gd name="connsiteY3-816" fmla="*/ 1159525 h 2170610"/>
              <a:gd name="connsiteX4-817" fmla="*/ 3709551 w 4516904"/>
              <a:gd name="connsiteY4-818" fmla="*/ 1890811 h 2170610"/>
              <a:gd name="connsiteX5-819" fmla="*/ 1085305 w 4516904"/>
              <a:gd name="connsiteY5-820" fmla="*/ 2170610 h 2170610"/>
              <a:gd name="connsiteX6-821" fmla="*/ 0 w 4516904"/>
              <a:gd name="connsiteY6-822" fmla="*/ 1085305 h 2170610"/>
              <a:gd name="connsiteX0-823" fmla="*/ 0 w 4521693"/>
              <a:gd name="connsiteY0-824" fmla="*/ 1085305 h 2170610"/>
              <a:gd name="connsiteX1-825" fmla="*/ 1085305 w 4521693"/>
              <a:gd name="connsiteY1-826" fmla="*/ 0 h 2170610"/>
              <a:gd name="connsiteX2-827" fmla="*/ 3648767 w 4521693"/>
              <a:gd name="connsiteY2-828" fmla="*/ 266889 h 2170610"/>
              <a:gd name="connsiteX3-829" fmla="*/ 4519891 w 4521693"/>
              <a:gd name="connsiteY3-830" fmla="*/ 1123909 h 2170610"/>
              <a:gd name="connsiteX4-831" fmla="*/ 3709551 w 4521693"/>
              <a:gd name="connsiteY4-832" fmla="*/ 1890811 h 2170610"/>
              <a:gd name="connsiteX5-833" fmla="*/ 1085305 w 4521693"/>
              <a:gd name="connsiteY5-834" fmla="*/ 2170610 h 2170610"/>
              <a:gd name="connsiteX6-835" fmla="*/ 0 w 4521693"/>
              <a:gd name="connsiteY6-836" fmla="*/ 1085305 h 2170610"/>
              <a:gd name="connsiteX0-837" fmla="*/ 0 w 4520048"/>
              <a:gd name="connsiteY0-838" fmla="*/ 1085305 h 2170610"/>
              <a:gd name="connsiteX1-839" fmla="*/ 1085305 w 4520048"/>
              <a:gd name="connsiteY1-840" fmla="*/ 0 h 2170610"/>
              <a:gd name="connsiteX2-841" fmla="*/ 3648767 w 4520048"/>
              <a:gd name="connsiteY2-842" fmla="*/ 266889 h 2170610"/>
              <a:gd name="connsiteX3-843" fmla="*/ 4519891 w 4520048"/>
              <a:gd name="connsiteY3-844" fmla="*/ 1123909 h 2170610"/>
              <a:gd name="connsiteX4-845" fmla="*/ 3709551 w 4520048"/>
              <a:gd name="connsiteY4-846" fmla="*/ 1890811 h 2170610"/>
              <a:gd name="connsiteX5-847" fmla="*/ 1085305 w 4520048"/>
              <a:gd name="connsiteY5-848" fmla="*/ 2170610 h 2170610"/>
              <a:gd name="connsiteX6-849" fmla="*/ 0 w 4520048"/>
              <a:gd name="connsiteY6-850" fmla="*/ 1085305 h 2170610"/>
              <a:gd name="connsiteX0-851" fmla="*/ 0 w 4520693"/>
              <a:gd name="connsiteY0-852" fmla="*/ 1085305 h 2170610"/>
              <a:gd name="connsiteX1-853" fmla="*/ 1085305 w 4520693"/>
              <a:gd name="connsiteY1-854" fmla="*/ 0 h 2170610"/>
              <a:gd name="connsiteX2-855" fmla="*/ 3648767 w 4520693"/>
              <a:gd name="connsiteY2-856" fmla="*/ 266889 h 2170610"/>
              <a:gd name="connsiteX3-857" fmla="*/ 4519891 w 4520693"/>
              <a:gd name="connsiteY3-858" fmla="*/ 1123909 h 2170610"/>
              <a:gd name="connsiteX4-859" fmla="*/ 3709551 w 4520693"/>
              <a:gd name="connsiteY4-860" fmla="*/ 1890811 h 2170610"/>
              <a:gd name="connsiteX5-861" fmla="*/ 1085305 w 4520693"/>
              <a:gd name="connsiteY5-862" fmla="*/ 2170610 h 2170610"/>
              <a:gd name="connsiteX6-863" fmla="*/ 0 w 4520693"/>
              <a:gd name="connsiteY6-864" fmla="*/ 1085305 h 2170610"/>
              <a:gd name="connsiteX0-865" fmla="*/ 0 w 4520021"/>
              <a:gd name="connsiteY0-866" fmla="*/ 1085305 h 2170610"/>
              <a:gd name="connsiteX1-867" fmla="*/ 1085305 w 4520021"/>
              <a:gd name="connsiteY1-868" fmla="*/ 0 h 2170610"/>
              <a:gd name="connsiteX2-869" fmla="*/ 3648767 w 4520021"/>
              <a:gd name="connsiteY2-870" fmla="*/ 266889 h 2170610"/>
              <a:gd name="connsiteX3-871" fmla="*/ 4519891 w 4520021"/>
              <a:gd name="connsiteY3-872" fmla="*/ 1123909 h 2170610"/>
              <a:gd name="connsiteX4-873" fmla="*/ 3709551 w 4520021"/>
              <a:gd name="connsiteY4-874" fmla="*/ 1890811 h 2170610"/>
              <a:gd name="connsiteX5-875" fmla="*/ 1085305 w 4520021"/>
              <a:gd name="connsiteY5-876" fmla="*/ 2170610 h 2170610"/>
              <a:gd name="connsiteX6-877" fmla="*/ 0 w 4520021"/>
              <a:gd name="connsiteY6-878" fmla="*/ 1085305 h 2170610"/>
              <a:gd name="connsiteX0-879" fmla="*/ 0 w 4520212"/>
              <a:gd name="connsiteY0-880" fmla="*/ 1085305 h 2170610"/>
              <a:gd name="connsiteX1-881" fmla="*/ 1085305 w 4520212"/>
              <a:gd name="connsiteY1-882" fmla="*/ 0 h 2170610"/>
              <a:gd name="connsiteX2-883" fmla="*/ 3648767 w 4520212"/>
              <a:gd name="connsiteY2-884" fmla="*/ 266889 h 2170610"/>
              <a:gd name="connsiteX3-885" fmla="*/ 4519891 w 4520212"/>
              <a:gd name="connsiteY3-886" fmla="*/ 1123909 h 2170610"/>
              <a:gd name="connsiteX4-887" fmla="*/ 3709551 w 4520212"/>
              <a:gd name="connsiteY4-888" fmla="*/ 1890811 h 2170610"/>
              <a:gd name="connsiteX5-889" fmla="*/ 1085305 w 4520212"/>
              <a:gd name="connsiteY5-890" fmla="*/ 2170610 h 2170610"/>
              <a:gd name="connsiteX6-891" fmla="*/ 0 w 4520212"/>
              <a:gd name="connsiteY6-892" fmla="*/ 1085305 h 2170610"/>
              <a:gd name="connsiteX0-893" fmla="*/ 0 w 4519938"/>
              <a:gd name="connsiteY0-894" fmla="*/ 1085305 h 2170610"/>
              <a:gd name="connsiteX1-895" fmla="*/ 1085305 w 4519938"/>
              <a:gd name="connsiteY1-896" fmla="*/ 0 h 2170610"/>
              <a:gd name="connsiteX2-897" fmla="*/ 3648767 w 4519938"/>
              <a:gd name="connsiteY2-898" fmla="*/ 266889 h 2170610"/>
              <a:gd name="connsiteX3-899" fmla="*/ 4519891 w 4519938"/>
              <a:gd name="connsiteY3-900" fmla="*/ 1123909 h 2170610"/>
              <a:gd name="connsiteX4-901" fmla="*/ 3709551 w 4519938"/>
              <a:gd name="connsiteY4-902" fmla="*/ 1890811 h 2170610"/>
              <a:gd name="connsiteX5-903" fmla="*/ 1085305 w 4519938"/>
              <a:gd name="connsiteY5-904" fmla="*/ 2170610 h 2170610"/>
              <a:gd name="connsiteX6-905" fmla="*/ 0 w 4519938"/>
              <a:gd name="connsiteY6-906" fmla="*/ 1085305 h 2170610"/>
              <a:gd name="connsiteX0-907" fmla="*/ 0 w 4499374"/>
              <a:gd name="connsiteY0-908" fmla="*/ 1085305 h 2170610"/>
              <a:gd name="connsiteX1-909" fmla="*/ 1085305 w 4499374"/>
              <a:gd name="connsiteY1-910" fmla="*/ 0 h 2170610"/>
              <a:gd name="connsiteX2-911" fmla="*/ 3648767 w 4499374"/>
              <a:gd name="connsiteY2-912" fmla="*/ 266889 h 2170610"/>
              <a:gd name="connsiteX3-913" fmla="*/ 4499317 w 4499374"/>
              <a:gd name="connsiteY3-914" fmla="*/ 1047344 h 2170610"/>
              <a:gd name="connsiteX4-915" fmla="*/ 3709551 w 4499374"/>
              <a:gd name="connsiteY4-916" fmla="*/ 1890811 h 2170610"/>
              <a:gd name="connsiteX5-917" fmla="*/ 1085305 w 4499374"/>
              <a:gd name="connsiteY5-918" fmla="*/ 2170610 h 2170610"/>
              <a:gd name="connsiteX6-919" fmla="*/ 0 w 4499374"/>
              <a:gd name="connsiteY6-920" fmla="*/ 1085305 h 2170610"/>
              <a:gd name="connsiteX0-921" fmla="*/ 0 w 4501862"/>
              <a:gd name="connsiteY0-922" fmla="*/ 1085305 h 2170610"/>
              <a:gd name="connsiteX1-923" fmla="*/ 1085305 w 4501862"/>
              <a:gd name="connsiteY1-924" fmla="*/ 0 h 2170610"/>
              <a:gd name="connsiteX2-925" fmla="*/ 3648767 w 4501862"/>
              <a:gd name="connsiteY2-926" fmla="*/ 266889 h 2170610"/>
              <a:gd name="connsiteX3-927" fmla="*/ 4499317 w 4501862"/>
              <a:gd name="connsiteY3-928" fmla="*/ 1047344 h 2170610"/>
              <a:gd name="connsiteX4-929" fmla="*/ 3709551 w 4501862"/>
              <a:gd name="connsiteY4-930" fmla="*/ 1890811 h 2170610"/>
              <a:gd name="connsiteX5-931" fmla="*/ 1085305 w 4501862"/>
              <a:gd name="connsiteY5-932" fmla="*/ 2170610 h 2170610"/>
              <a:gd name="connsiteX6-933" fmla="*/ 0 w 4501862"/>
              <a:gd name="connsiteY6-934" fmla="*/ 1085305 h 2170610"/>
              <a:gd name="connsiteX0-935" fmla="*/ 0 w 4499895"/>
              <a:gd name="connsiteY0-936" fmla="*/ 1085305 h 2170610"/>
              <a:gd name="connsiteX1-937" fmla="*/ 1085305 w 4499895"/>
              <a:gd name="connsiteY1-938" fmla="*/ 0 h 2170610"/>
              <a:gd name="connsiteX2-939" fmla="*/ 3648767 w 4499895"/>
              <a:gd name="connsiteY2-940" fmla="*/ 266889 h 2170610"/>
              <a:gd name="connsiteX3-941" fmla="*/ 4499317 w 4499895"/>
              <a:gd name="connsiteY3-942" fmla="*/ 1047344 h 2170610"/>
              <a:gd name="connsiteX4-943" fmla="*/ 3709551 w 4499895"/>
              <a:gd name="connsiteY4-944" fmla="*/ 1890811 h 2170610"/>
              <a:gd name="connsiteX5-945" fmla="*/ 1085305 w 4499895"/>
              <a:gd name="connsiteY5-946" fmla="*/ 2170610 h 2170610"/>
              <a:gd name="connsiteX6-947" fmla="*/ 0 w 4499895"/>
              <a:gd name="connsiteY6-948" fmla="*/ 1085305 h 2170610"/>
              <a:gd name="connsiteX0-949" fmla="*/ 0 w 4500491"/>
              <a:gd name="connsiteY0-950" fmla="*/ 1085305 h 2170610"/>
              <a:gd name="connsiteX1-951" fmla="*/ 1085305 w 4500491"/>
              <a:gd name="connsiteY1-952" fmla="*/ 0 h 2170610"/>
              <a:gd name="connsiteX2-953" fmla="*/ 3648767 w 4500491"/>
              <a:gd name="connsiteY2-954" fmla="*/ 266889 h 2170610"/>
              <a:gd name="connsiteX3-955" fmla="*/ 4499317 w 4500491"/>
              <a:gd name="connsiteY3-956" fmla="*/ 1047344 h 2170610"/>
              <a:gd name="connsiteX4-957" fmla="*/ 3709551 w 4500491"/>
              <a:gd name="connsiteY4-958" fmla="*/ 1890811 h 2170610"/>
              <a:gd name="connsiteX5-959" fmla="*/ 1085305 w 4500491"/>
              <a:gd name="connsiteY5-960" fmla="*/ 2170610 h 2170610"/>
              <a:gd name="connsiteX6-961" fmla="*/ 0 w 4500491"/>
              <a:gd name="connsiteY6-962" fmla="*/ 1085305 h 2170610"/>
              <a:gd name="connsiteX0-963" fmla="*/ 0 w 4500245"/>
              <a:gd name="connsiteY0-964" fmla="*/ 1085305 h 2170610"/>
              <a:gd name="connsiteX1-965" fmla="*/ 1085305 w 4500245"/>
              <a:gd name="connsiteY1-966" fmla="*/ 0 h 2170610"/>
              <a:gd name="connsiteX2-967" fmla="*/ 3648767 w 4500245"/>
              <a:gd name="connsiteY2-968" fmla="*/ 266889 h 2170610"/>
              <a:gd name="connsiteX3-969" fmla="*/ 4499317 w 4500245"/>
              <a:gd name="connsiteY3-970" fmla="*/ 1047344 h 2170610"/>
              <a:gd name="connsiteX4-971" fmla="*/ 3709551 w 4500245"/>
              <a:gd name="connsiteY4-972" fmla="*/ 1890811 h 2170610"/>
              <a:gd name="connsiteX5-973" fmla="*/ 1085305 w 4500245"/>
              <a:gd name="connsiteY5-974" fmla="*/ 2170610 h 2170610"/>
              <a:gd name="connsiteX6-975" fmla="*/ 0 w 4500245"/>
              <a:gd name="connsiteY6-976" fmla="*/ 1085305 h 2170610"/>
              <a:gd name="connsiteX0-977" fmla="*/ 0 w 4500245"/>
              <a:gd name="connsiteY0-978" fmla="*/ 1085305 h 2170610"/>
              <a:gd name="connsiteX1-979" fmla="*/ 1085305 w 4500245"/>
              <a:gd name="connsiteY1-980" fmla="*/ 0 h 2170610"/>
              <a:gd name="connsiteX2-981" fmla="*/ 3648767 w 4500245"/>
              <a:gd name="connsiteY2-982" fmla="*/ 266889 h 2170610"/>
              <a:gd name="connsiteX3-983" fmla="*/ 4499317 w 4500245"/>
              <a:gd name="connsiteY3-984" fmla="*/ 1047344 h 2170610"/>
              <a:gd name="connsiteX4-985" fmla="*/ 3709551 w 4500245"/>
              <a:gd name="connsiteY4-986" fmla="*/ 1890811 h 2170610"/>
              <a:gd name="connsiteX5-987" fmla="*/ 1085305 w 4500245"/>
              <a:gd name="connsiteY5-988" fmla="*/ 2170610 h 2170610"/>
              <a:gd name="connsiteX6-989" fmla="*/ 0 w 4500245"/>
              <a:gd name="connsiteY6-990" fmla="*/ 1085305 h 2170610"/>
              <a:gd name="connsiteX0-991" fmla="*/ 0 w 4500279"/>
              <a:gd name="connsiteY0-992" fmla="*/ 1085305 h 2170610"/>
              <a:gd name="connsiteX1-993" fmla="*/ 1085305 w 4500279"/>
              <a:gd name="connsiteY1-994" fmla="*/ 0 h 2170610"/>
              <a:gd name="connsiteX2-995" fmla="*/ 3648767 w 4500279"/>
              <a:gd name="connsiteY2-996" fmla="*/ 266889 h 2170610"/>
              <a:gd name="connsiteX3-997" fmla="*/ 4499317 w 4500279"/>
              <a:gd name="connsiteY3-998" fmla="*/ 1047344 h 2170610"/>
              <a:gd name="connsiteX4-999" fmla="*/ 3709551 w 4500279"/>
              <a:gd name="connsiteY4-1000" fmla="*/ 1890811 h 2170610"/>
              <a:gd name="connsiteX5-1001" fmla="*/ 1085305 w 4500279"/>
              <a:gd name="connsiteY5-1002" fmla="*/ 2170610 h 2170610"/>
              <a:gd name="connsiteX6-1003" fmla="*/ 0 w 4500279"/>
              <a:gd name="connsiteY6-1004" fmla="*/ 1085305 h 2170610"/>
              <a:gd name="connsiteX0-1005" fmla="*/ 0 w 4499950"/>
              <a:gd name="connsiteY0-1006" fmla="*/ 1085305 h 2170610"/>
              <a:gd name="connsiteX1-1007" fmla="*/ 1085305 w 4499950"/>
              <a:gd name="connsiteY1-1008" fmla="*/ 0 h 2170610"/>
              <a:gd name="connsiteX2-1009" fmla="*/ 3648767 w 4499950"/>
              <a:gd name="connsiteY2-1010" fmla="*/ 266889 h 2170610"/>
              <a:gd name="connsiteX3-1011" fmla="*/ 4499317 w 4499950"/>
              <a:gd name="connsiteY3-1012" fmla="*/ 1047344 h 2170610"/>
              <a:gd name="connsiteX4-1013" fmla="*/ 3713468 w 4499950"/>
              <a:gd name="connsiteY4-1014" fmla="*/ 1903978 h 2170610"/>
              <a:gd name="connsiteX5-1015" fmla="*/ 1085305 w 4499950"/>
              <a:gd name="connsiteY5-1016" fmla="*/ 2170610 h 2170610"/>
              <a:gd name="connsiteX6-1017" fmla="*/ 0 w 4499950"/>
              <a:gd name="connsiteY6-1018" fmla="*/ 1085305 h 21706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499950" h="2170610">
                <a:moveTo>
                  <a:pt x="0" y="1085305"/>
                </a:moveTo>
                <a:cubicBezTo>
                  <a:pt x="0" y="485908"/>
                  <a:pt x="485908" y="0"/>
                  <a:pt x="1085305" y="0"/>
                </a:cubicBezTo>
                <a:cubicBezTo>
                  <a:pt x="1887354" y="0"/>
                  <a:pt x="2829099" y="216566"/>
                  <a:pt x="3648767" y="266889"/>
                </a:cubicBezTo>
                <a:cubicBezTo>
                  <a:pt x="4324467" y="302252"/>
                  <a:pt x="4488534" y="774496"/>
                  <a:pt x="4499317" y="1047344"/>
                </a:cubicBezTo>
                <a:cubicBezTo>
                  <a:pt x="4510100" y="1320192"/>
                  <a:pt x="4388700" y="1809498"/>
                  <a:pt x="3713468" y="1903978"/>
                </a:cubicBezTo>
                <a:lnTo>
                  <a:pt x="1085305" y="2170610"/>
                </a:lnTo>
                <a:cubicBezTo>
                  <a:pt x="485908" y="2170610"/>
                  <a:pt x="0" y="1684702"/>
                  <a:pt x="0" y="1085305"/>
                </a:cubicBezTo>
                <a:close/>
              </a:path>
            </a:pathLst>
          </a:cu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圆角矩形 14"/>
          <p:cNvSpPr/>
          <p:nvPr/>
        </p:nvSpPr>
        <p:spPr>
          <a:xfrm rot="1186535">
            <a:off x="277226" y="3512405"/>
            <a:ext cx="4059476" cy="2113328"/>
          </a:xfrm>
          <a:custGeom>
            <a:avLst/>
            <a:gdLst>
              <a:gd name="connsiteX0" fmla="*/ 0 w 4576757"/>
              <a:gd name="connsiteY0" fmla="*/ 1085305 h 2170610"/>
              <a:gd name="connsiteX1" fmla="*/ 1085305 w 4576757"/>
              <a:gd name="connsiteY1" fmla="*/ 0 h 2170610"/>
              <a:gd name="connsiteX2" fmla="*/ 3491452 w 4576757"/>
              <a:gd name="connsiteY2" fmla="*/ 0 h 2170610"/>
              <a:gd name="connsiteX3" fmla="*/ 4576757 w 4576757"/>
              <a:gd name="connsiteY3" fmla="*/ 1085305 h 2170610"/>
              <a:gd name="connsiteX4" fmla="*/ 4576757 w 4576757"/>
              <a:gd name="connsiteY4" fmla="*/ 1085305 h 2170610"/>
              <a:gd name="connsiteX5" fmla="*/ 3491452 w 4576757"/>
              <a:gd name="connsiteY5" fmla="*/ 2170610 h 2170610"/>
              <a:gd name="connsiteX6" fmla="*/ 1085305 w 4576757"/>
              <a:gd name="connsiteY6" fmla="*/ 2170610 h 2170610"/>
              <a:gd name="connsiteX7" fmla="*/ 0 w 4576757"/>
              <a:gd name="connsiteY7" fmla="*/ 1085305 h 2170610"/>
              <a:gd name="connsiteX0-1" fmla="*/ 0 w 4576757"/>
              <a:gd name="connsiteY0-2" fmla="*/ 1085305 h 2170610"/>
              <a:gd name="connsiteX1-3" fmla="*/ 1085305 w 4576757"/>
              <a:gd name="connsiteY1-4" fmla="*/ 0 h 2170610"/>
              <a:gd name="connsiteX2-5" fmla="*/ 3653330 w 4576757"/>
              <a:gd name="connsiteY2-6" fmla="*/ 277290 h 2170610"/>
              <a:gd name="connsiteX3-7" fmla="*/ 4576757 w 4576757"/>
              <a:gd name="connsiteY3-8" fmla="*/ 1085305 h 2170610"/>
              <a:gd name="connsiteX4-9" fmla="*/ 4576757 w 4576757"/>
              <a:gd name="connsiteY4-10" fmla="*/ 1085305 h 2170610"/>
              <a:gd name="connsiteX5-11" fmla="*/ 3491452 w 4576757"/>
              <a:gd name="connsiteY5-12" fmla="*/ 2170610 h 2170610"/>
              <a:gd name="connsiteX6-13" fmla="*/ 1085305 w 4576757"/>
              <a:gd name="connsiteY6-14" fmla="*/ 2170610 h 2170610"/>
              <a:gd name="connsiteX7-15" fmla="*/ 0 w 4576757"/>
              <a:gd name="connsiteY7-16" fmla="*/ 1085305 h 2170610"/>
              <a:gd name="connsiteX0-17" fmla="*/ 0 w 4576757"/>
              <a:gd name="connsiteY0-18" fmla="*/ 1085305 h 2170610"/>
              <a:gd name="connsiteX1-19" fmla="*/ 1085305 w 4576757"/>
              <a:gd name="connsiteY1-20" fmla="*/ 0 h 2170610"/>
              <a:gd name="connsiteX2-21" fmla="*/ 3653330 w 4576757"/>
              <a:gd name="connsiteY2-22" fmla="*/ 277290 h 2170610"/>
              <a:gd name="connsiteX3-23" fmla="*/ 4576757 w 4576757"/>
              <a:gd name="connsiteY3-24" fmla="*/ 1085305 h 2170610"/>
              <a:gd name="connsiteX4-25" fmla="*/ 4576757 w 4576757"/>
              <a:gd name="connsiteY4-26" fmla="*/ 1085305 h 2170610"/>
              <a:gd name="connsiteX5-27" fmla="*/ 3509854 w 4576757"/>
              <a:gd name="connsiteY5-28" fmla="*/ 1876726 h 2170610"/>
              <a:gd name="connsiteX6-29" fmla="*/ 1085305 w 4576757"/>
              <a:gd name="connsiteY6-30" fmla="*/ 2170610 h 2170610"/>
              <a:gd name="connsiteX7-31" fmla="*/ 0 w 4576757"/>
              <a:gd name="connsiteY7-32" fmla="*/ 1085305 h 2170610"/>
              <a:gd name="connsiteX0-33" fmla="*/ 0 w 4576757"/>
              <a:gd name="connsiteY0-34" fmla="*/ 1085305 h 2170610"/>
              <a:gd name="connsiteX1-35" fmla="*/ 1085305 w 4576757"/>
              <a:gd name="connsiteY1-36" fmla="*/ 0 h 2170610"/>
              <a:gd name="connsiteX2-37" fmla="*/ 3653330 w 4576757"/>
              <a:gd name="connsiteY2-38" fmla="*/ 277290 h 2170610"/>
              <a:gd name="connsiteX3-39" fmla="*/ 4576757 w 4576757"/>
              <a:gd name="connsiteY3-40" fmla="*/ 1085305 h 2170610"/>
              <a:gd name="connsiteX4-41" fmla="*/ 4576757 w 4576757"/>
              <a:gd name="connsiteY4-42" fmla="*/ 1085305 h 2170610"/>
              <a:gd name="connsiteX5-43" fmla="*/ 3509854 w 4576757"/>
              <a:gd name="connsiteY5-44" fmla="*/ 1876726 h 2170610"/>
              <a:gd name="connsiteX6-45" fmla="*/ 1085305 w 4576757"/>
              <a:gd name="connsiteY6-46" fmla="*/ 2170610 h 2170610"/>
              <a:gd name="connsiteX7-47" fmla="*/ 0 w 4576757"/>
              <a:gd name="connsiteY7-48" fmla="*/ 1085305 h 2170610"/>
              <a:gd name="connsiteX0-49" fmla="*/ 0 w 4576757"/>
              <a:gd name="connsiteY0-50" fmla="*/ 1085305 h 2170610"/>
              <a:gd name="connsiteX1-51" fmla="*/ 1085305 w 4576757"/>
              <a:gd name="connsiteY1-52" fmla="*/ 0 h 2170610"/>
              <a:gd name="connsiteX2-53" fmla="*/ 3653330 w 4576757"/>
              <a:gd name="connsiteY2-54" fmla="*/ 277290 h 2170610"/>
              <a:gd name="connsiteX3-55" fmla="*/ 4576757 w 4576757"/>
              <a:gd name="connsiteY3-56" fmla="*/ 1085305 h 2170610"/>
              <a:gd name="connsiteX4-57" fmla="*/ 4576757 w 4576757"/>
              <a:gd name="connsiteY4-58" fmla="*/ 1085305 h 2170610"/>
              <a:gd name="connsiteX5-59" fmla="*/ 3509854 w 4576757"/>
              <a:gd name="connsiteY5-60" fmla="*/ 1876726 h 2170610"/>
              <a:gd name="connsiteX6-61" fmla="*/ 1085305 w 4576757"/>
              <a:gd name="connsiteY6-62" fmla="*/ 2170610 h 2170610"/>
              <a:gd name="connsiteX7-63" fmla="*/ 0 w 4576757"/>
              <a:gd name="connsiteY7-64" fmla="*/ 1085305 h 2170610"/>
              <a:gd name="connsiteX0-65" fmla="*/ 0 w 4576757"/>
              <a:gd name="connsiteY0-66" fmla="*/ 1085305 h 2170610"/>
              <a:gd name="connsiteX1-67" fmla="*/ 1085305 w 4576757"/>
              <a:gd name="connsiteY1-68" fmla="*/ 0 h 2170610"/>
              <a:gd name="connsiteX2-69" fmla="*/ 3653330 w 4576757"/>
              <a:gd name="connsiteY2-70" fmla="*/ 277290 h 2170610"/>
              <a:gd name="connsiteX3-71" fmla="*/ 4576757 w 4576757"/>
              <a:gd name="connsiteY3-72" fmla="*/ 1085305 h 2170610"/>
              <a:gd name="connsiteX4-73" fmla="*/ 4576757 w 4576757"/>
              <a:gd name="connsiteY4-74" fmla="*/ 1085305 h 2170610"/>
              <a:gd name="connsiteX5-75" fmla="*/ 3509854 w 4576757"/>
              <a:gd name="connsiteY5-76" fmla="*/ 1876726 h 2170610"/>
              <a:gd name="connsiteX6-77" fmla="*/ 1085305 w 4576757"/>
              <a:gd name="connsiteY6-78" fmla="*/ 2170610 h 2170610"/>
              <a:gd name="connsiteX7-79" fmla="*/ 0 w 4576757"/>
              <a:gd name="connsiteY7-80" fmla="*/ 1085305 h 2170610"/>
              <a:gd name="connsiteX0-81" fmla="*/ 0 w 4576757"/>
              <a:gd name="connsiteY0-82" fmla="*/ 1085305 h 2170610"/>
              <a:gd name="connsiteX1-83" fmla="*/ 1085305 w 4576757"/>
              <a:gd name="connsiteY1-84" fmla="*/ 0 h 2170610"/>
              <a:gd name="connsiteX2-85" fmla="*/ 3653330 w 4576757"/>
              <a:gd name="connsiteY2-86" fmla="*/ 277290 h 2170610"/>
              <a:gd name="connsiteX3-87" fmla="*/ 4576757 w 4576757"/>
              <a:gd name="connsiteY3-88" fmla="*/ 1085305 h 2170610"/>
              <a:gd name="connsiteX4-89" fmla="*/ 4576757 w 4576757"/>
              <a:gd name="connsiteY4-90" fmla="*/ 1085305 h 2170610"/>
              <a:gd name="connsiteX5-91" fmla="*/ 3509854 w 4576757"/>
              <a:gd name="connsiteY5-92" fmla="*/ 1876726 h 2170610"/>
              <a:gd name="connsiteX6-93" fmla="*/ 1085305 w 4576757"/>
              <a:gd name="connsiteY6-94" fmla="*/ 2170610 h 2170610"/>
              <a:gd name="connsiteX7-95" fmla="*/ 0 w 4576757"/>
              <a:gd name="connsiteY7-96" fmla="*/ 1085305 h 2170610"/>
              <a:gd name="connsiteX0-97" fmla="*/ 0 w 4576757"/>
              <a:gd name="connsiteY0-98" fmla="*/ 1085305 h 2170610"/>
              <a:gd name="connsiteX1-99" fmla="*/ 1085305 w 4576757"/>
              <a:gd name="connsiteY1-100" fmla="*/ 0 h 2170610"/>
              <a:gd name="connsiteX2-101" fmla="*/ 3653330 w 4576757"/>
              <a:gd name="connsiteY2-102" fmla="*/ 277290 h 2170610"/>
              <a:gd name="connsiteX3-103" fmla="*/ 4576757 w 4576757"/>
              <a:gd name="connsiteY3-104" fmla="*/ 1085305 h 2170610"/>
              <a:gd name="connsiteX4-105" fmla="*/ 4561746 w 4576757"/>
              <a:gd name="connsiteY4-106" fmla="*/ 1039792 h 2170610"/>
              <a:gd name="connsiteX5-107" fmla="*/ 3509854 w 4576757"/>
              <a:gd name="connsiteY5-108" fmla="*/ 1876726 h 2170610"/>
              <a:gd name="connsiteX6-109" fmla="*/ 1085305 w 4576757"/>
              <a:gd name="connsiteY6-110" fmla="*/ 2170610 h 2170610"/>
              <a:gd name="connsiteX7-111" fmla="*/ 0 w 4576757"/>
              <a:gd name="connsiteY7-112" fmla="*/ 1085305 h 2170610"/>
              <a:gd name="connsiteX0-113" fmla="*/ 0 w 4576757"/>
              <a:gd name="connsiteY0-114" fmla="*/ 1085305 h 2170610"/>
              <a:gd name="connsiteX1-115" fmla="*/ 1085305 w 4576757"/>
              <a:gd name="connsiteY1-116" fmla="*/ 0 h 2170610"/>
              <a:gd name="connsiteX2-117" fmla="*/ 3653330 w 4576757"/>
              <a:gd name="connsiteY2-118" fmla="*/ 277290 h 2170610"/>
              <a:gd name="connsiteX3-119" fmla="*/ 4576757 w 4576757"/>
              <a:gd name="connsiteY3-120" fmla="*/ 1085305 h 2170610"/>
              <a:gd name="connsiteX4-121" fmla="*/ 4561746 w 4576757"/>
              <a:gd name="connsiteY4-122" fmla="*/ 1039792 h 2170610"/>
              <a:gd name="connsiteX5-123" fmla="*/ 3509854 w 4576757"/>
              <a:gd name="connsiteY5-124" fmla="*/ 1876726 h 2170610"/>
              <a:gd name="connsiteX6-125" fmla="*/ 1085305 w 4576757"/>
              <a:gd name="connsiteY6-126" fmla="*/ 2170610 h 2170610"/>
              <a:gd name="connsiteX7-127" fmla="*/ 0 w 4576757"/>
              <a:gd name="connsiteY7-128" fmla="*/ 1085305 h 2170610"/>
              <a:gd name="connsiteX0-129" fmla="*/ 0 w 4562494"/>
              <a:gd name="connsiteY0-130" fmla="*/ 1085305 h 2170610"/>
              <a:gd name="connsiteX1-131" fmla="*/ 1085305 w 4562494"/>
              <a:gd name="connsiteY1-132" fmla="*/ 0 h 2170610"/>
              <a:gd name="connsiteX2-133" fmla="*/ 3653330 w 4562494"/>
              <a:gd name="connsiteY2-134" fmla="*/ 277290 h 2170610"/>
              <a:gd name="connsiteX3-135" fmla="*/ 4562494 w 4562494"/>
              <a:gd name="connsiteY3-136" fmla="*/ 1126298 h 2170610"/>
              <a:gd name="connsiteX4-137" fmla="*/ 4561746 w 4562494"/>
              <a:gd name="connsiteY4-138" fmla="*/ 1039792 h 2170610"/>
              <a:gd name="connsiteX5-139" fmla="*/ 3509854 w 4562494"/>
              <a:gd name="connsiteY5-140" fmla="*/ 1876726 h 2170610"/>
              <a:gd name="connsiteX6-141" fmla="*/ 1085305 w 4562494"/>
              <a:gd name="connsiteY6-142" fmla="*/ 2170610 h 2170610"/>
              <a:gd name="connsiteX7-143" fmla="*/ 0 w 4562494"/>
              <a:gd name="connsiteY7-144" fmla="*/ 1085305 h 2170610"/>
              <a:gd name="connsiteX0-145" fmla="*/ 0 w 4561749"/>
              <a:gd name="connsiteY0-146" fmla="*/ 1085305 h 2170610"/>
              <a:gd name="connsiteX1-147" fmla="*/ 1085305 w 4561749"/>
              <a:gd name="connsiteY1-148" fmla="*/ 0 h 2170610"/>
              <a:gd name="connsiteX2-149" fmla="*/ 3653330 w 4561749"/>
              <a:gd name="connsiteY2-150" fmla="*/ 277290 h 2170610"/>
              <a:gd name="connsiteX3-151" fmla="*/ 4549592 w 4561749"/>
              <a:gd name="connsiteY3-152" fmla="*/ 1221275 h 2170610"/>
              <a:gd name="connsiteX4-153" fmla="*/ 4561746 w 4561749"/>
              <a:gd name="connsiteY4-154" fmla="*/ 1039792 h 2170610"/>
              <a:gd name="connsiteX5-155" fmla="*/ 3509854 w 4561749"/>
              <a:gd name="connsiteY5-156" fmla="*/ 1876726 h 2170610"/>
              <a:gd name="connsiteX6-157" fmla="*/ 1085305 w 4561749"/>
              <a:gd name="connsiteY6-158" fmla="*/ 2170610 h 2170610"/>
              <a:gd name="connsiteX7-159" fmla="*/ 0 w 4561749"/>
              <a:gd name="connsiteY7-160" fmla="*/ 1085305 h 2170610"/>
              <a:gd name="connsiteX0-161" fmla="*/ 0 w 4549592"/>
              <a:gd name="connsiteY0-162" fmla="*/ 1085305 h 2170610"/>
              <a:gd name="connsiteX1-163" fmla="*/ 1085305 w 4549592"/>
              <a:gd name="connsiteY1-164" fmla="*/ 0 h 2170610"/>
              <a:gd name="connsiteX2-165" fmla="*/ 3653330 w 4549592"/>
              <a:gd name="connsiteY2-166" fmla="*/ 277290 h 2170610"/>
              <a:gd name="connsiteX3-167" fmla="*/ 4549592 w 4549592"/>
              <a:gd name="connsiteY3-168" fmla="*/ 1221275 h 2170610"/>
              <a:gd name="connsiteX4-169" fmla="*/ 4512807 w 4549592"/>
              <a:gd name="connsiteY4-170" fmla="*/ 900005 h 2170610"/>
              <a:gd name="connsiteX5-171" fmla="*/ 3509854 w 4549592"/>
              <a:gd name="connsiteY5-172" fmla="*/ 1876726 h 2170610"/>
              <a:gd name="connsiteX6-173" fmla="*/ 1085305 w 4549592"/>
              <a:gd name="connsiteY6-174" fmla="*/ 2170610 h 2170610"/>
              <a:gd name="connsiteX7-175" fmla="*/ 0 w 4549592"/>
              <a:gd name="connsiteY7-176" fmla="*/ 1085305 h 2170610"/>
              <a:gd name="connsiteX0-177" fmla="*/ 0 w 4549592"/>
              <a:gd name="connsiteY0-178" fmla="*/ 1085305 h 2170610"/>
              <a:gd name="connsiteX1-179" fmla="*/ 1085305 w 4549592"/>
              <a:gd name="connsiteY1-180" fmla="*/ 0 h 2170610"/>
              <a:gd name="connsiteX2-181" fmla="*/ 3653330 w 4549592"/>
              <a:gd name="connsiteY2-182" fmla="*/ 277290 h 2170610"/>
              <a:gd name="connsiteX3-183" fmla="*/ 4549592 w 4549592"/>
              <a:gd name="connsiteY3-184" fmla="*/ 1221275 h 2170610"/>
              <a:gd name="connsiteX4-185" fmla="*/ 4485865 w 4549592"/>
              <a:gd name="connsiteY4-186" fmla="*/ 1234355 h 2170610"/>
              <a:gd name="connsiteX5-187" fmla="*/ 3509854 w 4549592"/>
              <a:gd name="connsiteY5-188" fmla="*/ 1876726 h 2170610"/>
              <a:gd name="connsiteX6-189" fmla="*/ 1085305 w 4549592"/>
              <a:gd name="connsiteY6-190" fmla="*/ 2170610 h 2170610"/>
              <a:gd name="connsiteX7-191" fmla="*/ 0 w 4549592"/>
              <a:gd name="connsiteY7-192" fmla="*/ 1085305 h 2170610"/>
              <a:gd name="connsiteX0-193" fmla="*/ 0 w 4485866"/>
              <a:gd name="connsiteY0-194" fmla="*/ 1085305 h 2170610"/>
              <a:gd name="connsiteX1-195" fmla="*/ 1085305 w 4485866"/>
              <a:gd name="connsiteY1-196" fmla="*/ 0 h 2170610"/>
              <a:gd name="connsiteX2-197" fmla="*/ 3653330 w 4485866"/>
              <a:gd name="connsiteY2-198" fmla="*/ 277290 h 2170610"/>
              <a:gd name="connsiteX3-199" fmla="*/ 4445218 w 4485866"/>
              <a:gd name="connsiteY3-200" fmla="*/ 949514 h 2170610"/>
              <a:gd name="connsiteX4-201" fmla="*/ 4485865 w 4485866"/>
              <a:gd name="connsiteY4-202" fmla="*/ 1234355 h 2170610"/>
              <a:gd name="connsiteX5-203" fmla="*/ 3509854 w 4485866"/>
              <a:gd name="connsiteY5-204" fmla="*/ 1876726 h 2170610"/>
              <a:gd name="connsiteX6-205" fmla="*/ 1085305 w 4485866"/>
              <a:gd name="connsiteY6-206" fmla="*/ 2170610 h 2170610"/>
              <a:gd name="connsiteX7-207" fmla="*/ 0 w 4485866"/>
              <a:gd name="connsiteY7-208" fmla="*/ 1085305 h 2170610"/>
              <a:gd name="connsiteX0-209" fmla="*/ 0 w 4485872"/>
              <a:gd name="connsiteY0-210" fmla="*/ 1085305 h 2170610"/>
              <a:gd name="connsiteX1-211" fmla="*/ 1085305 w 4485872"/>
              <a:gd name="connsiteY1-212" fmla="*/ 0 h 2170610"/>
              <a:gd name="connsiteX2-213" fmla="*/ 3653330 w 4485872"/>
              <a:gd name="connsiteY2-214" fmla="*/ 277290 h 2170610"/>
              <a:gd name="connsiteX3-215" fmla="*/ 4480330 w 4485872"/>
              <a:gd name="connsiteY3-216" fmla="*/ 939067 h 2170610"/>
              <a:gd name="connsiteX4-217" fmla="*/ 4485865 w 4485872"/>
              <a:gd name="connsiteY4-218" fmla="*/ 1234355 h 2170610"/>
              <a:gd name="connsiteX5-219" fmla="*/ 3509854 w 4485872"/>
              <a:gd name="connsiteY5-220" fmla="*/ 1876726 h 2170610"/>
              <a:gd name="connsiteX6-221" fmla="*/ 1085305 w 4485872"/>
              <a:gd name="connsiteY6-222" fmla="*/ 2170610 h 2170610"/>
              <a:gd name="connsiteX7-223" fmla="*/ 0 w 4485872"/>
              <a:gd name="connsiteY7-224" fmla="*/ 1085305 h 2170610"/>
              <a:gd name="connsiteX0-225" fmla="*/ 0 w 4499516"/>
              <a:gd name="connsiteY0-226" fmla="*/ 1085305 h 2170610"/>
              <a:gd name="connsiteX1-227" fmla="*/ 1085305 w 4499516"/>
              <a:gd name="connsiteY1-228" fmla="*/ 0 h 2170610"/>
              <a:gd name="connsiteX2-229" fmla="*/ 3653330 w 4499516"/>
              <a:gd name="connsiteY2-230" fmla="*/ 277290 h 2170610"/>
              <a:gd name="connsiteX3-231" fmla="*/ 4480330 w 4499516"/>
              <a:gd name="connsiteY3-232" fmla="*/ 939067 h 2170610"/>
              <a:gd name="connsiteX4-233" fmla="*/ 4499514 w 4499516"/>
              <a:gd name="connsiteY4-234" fmla="*/ 1225885 h 2170610"/>
              <a:gd name="connsiteX5-235" fmla="*/ 3509854 w 4499516"/>
              <a:gd name="connsiteY5-236" fmla="*/ 1876726 h 2170610"/>
              <a:gd name="connsiteX6-237" fmla="*/ 1085305 w 4499516"/>
              <a:gd name="connsiteY6-238" fmla="*/ 2170610 h 2170610"/>
              <a:gd name="connsiteX7-239" fmla="*/ 0 w 4499516"/>
              <a:gd name="connsiteY7-240" fmla="*/ 1085305 h 2170610"/>
              <a:gd name="connsiteX0-241" fmla="*/ 0 w 4499516"/>
              <a:gd name="connsiteY0-242" fmla="*/ 1085305 h 2170610"/>
              <a:gd name="connsiteX1-243" fmla="*/ 1085305 w 4499516"/>
              <a:gd name="connsiteY1-244" fmla="*/ 0 h 2170610"/>
              <a:gd name="connsiteX2-245" fmla="*/ 3653330 w 4499516"/>
              <a:gd name="connsiteY2-246" fmla="*/ 277290 h 2170610"/>
              <a:gd name="connsiteX3-247" fmla="*/ 4480330 w 4499516"/>
              <a:gd name="connsiteY3-248" fmla="*/ 939067 h 2170610"/>
              <a:gd name="connsiteX4-249" fmla="*/ 4499514 w 4499516"/>
              <a:gd name="connsiteY4-250" fmla="*/ 1225885 h 2170610"/>
              <a:gd name="connsiteX5-251" fmla="*/ 3509854 w 4499516"/>
              <a:gd name="connsiteY5-252" fmla="*/ 1876726 h 2170610"/>
              <a:gd name="connsiteX6-253" fmla="*/ 1085305 w 4499516"/>
              <a:gd name="connsiteY6-254" fmla="*/ 2170610 h 2170610"/>
              <a:gd name="connsiteX7-255" fmla="*/ 0 w 4499516"/>
              <a:gd name="connsiteY7-256" fmla="*/ 1085305 h 2170610"/>
              <a:gd name="connsiteX0-257" fmla="*/ 0 w 4499695"/>
              <a:gd name="connsiteY0-258" fmla="*/ 1085305 h 2170610"/>
              <a:gd name="connsiteX1-259" fmla="*/ 1085305 w 4499695"/>
              <a:gd name="connsiteY1-260" fmla="*/ 0 h 2170610"/>
              <a:gd name="connsiteX2-261" fmla="*/ 3653330 w 4499695"/>
              <a:gd name="connsiteY2-262" fmla="*/ 277290 h 2170610"/>
              <a:gd name="connsiteX3-263" fmla="*/ 4480330 w 4499695"/>
              <a:gd name="connsiteY3-264" fmla="*/ 939067 h 2170610"/>
              <a:gd name="connsiteX4-265" fmla="*/ 4499693 w 4499695"/>
              <a:gd name="connsiteY4-266" fmla="*/ 1384590 h 2170610"/>
              <a:gd name="connsiteX5-267" fmla="*/ 3509854 w 4499695"/>
              <a:gd name="connsiteY5-268" fmla="*/ 1876726 h 2170610"/>
              <a:gd name="connsiteX6-269" fmla="*/ 1085305 w 4499695"/>
              <a:gd name="connsiteY6-270" fmla="*/ 2170610 h 2170610"/>
              <a:gd name="connsiteX7-271" fmla="*/ 0 w 4499695"/>
              <a:gd name="connsiteY7-272" fmla="*/ 1085305 h 2170610"/>
              <a:gd name="connsiteX0-273" fmla="*/ 0 w 4499695"/>
              <a:gd name="connsiteY0-274" fmla="*/ 1085305 h 2170610"/>
              <a:gd name="connsiteX1-275" fmla="*/ 1085305 w 4499695"/>
              <a:gd name="connsiteY1-276" fmla="*/ 0 h 2170610"/>
              <a:gd name="connsiteX2-277" fmla="*/ 3653330 w 4499695"/>
              <a:gd name="connsiteY2-278" fmla="*/ 277290 h 2170610"/>
              <a:gd name="connsiteX3-279" fmla="*/ 4480330 w 4499695"/>
              <a:gd name="connsiteY3-280" fmla="*/ 939067 h 2170610"/>
              <a:gd name="connsiteX4-281" fmla="*/ 4499693 w 4499695"/>
              <a:gd name="connsiteY4-282" fmla="*/ 1384590 h 2170610"/>
              <a:gd name="connsiteX5-283" fmla="*/ 3509854 w 4499695"/>
              <a:gd name="connsiteY5-284" fmla="*/ 1876726 h 2170610"/>
              <a:gd name="connsiteX6-285" fmla="*/ 1085305 w 4499695"/>
              <a:gd name="connsiteY6-286" fmla="*/ 2170610 h 2170610"/>
              <a:gd name="connsiteX7-287" fmla="*/ 0 w 4499695"/>
              <a:gd name="connsiteY7-288" fmla="*/ 1085305 h 2170610"/>
              <a:gd name="connsiteX0-289" fmla="*/ 0 w 4508957"/>
              <a:gd name="connsiteY0-290" fmla="*/ 1085305 h 2170610"/>
              <a:gd name="connsiteX1-291" fmla="*/ 1085305 w 4508957"/>
              <a:gd name="connsiteY1-292" fmla="*/ 0 h 2170610"/>
              <a:gd name="connsiteX2-293" fmla="*/ 3653330 w 4508957"/>
              <a:gd name="connsiteY2-294" fmla="*/ 277290 h 2170610"/>
              <a:gd name="connsiteX3-295" fmla="*/ 4480330 w 4508957"/>
              <a:gd name="connsiteY3-296" fmla="*/ 939067 h 2170610"/>
              <a:gd name="connsiteX4-297" fmla="*/ 4508956 w 4508957"/>
              <a:gd name="connsiteY4-298" fmla="*/ 1524421 h 2170610"/>
              <a:gd name="connsiteX5-299" fmla="*/ 3509854 w 4508957"/>
              <a:gd name="connsiteY5-300" fmla="*/ 1876726 h 2170610"/>
              <a:gd name="connsiteX6-301" fmla="*/ 1085305 w 4508957"/>
              <a:gd name="connsiteY6-302" fmla="*/ 2170610 h 2170610"/>
              <a:gd name="connsiteX7-303" fmla="*/ 0 w 4508957"/>
              <a:gd name="connsiteY7-304" fmla="*/ 1085305 h 2170610"/>
              <a:gd name="connsiteX0-305" fmla="*/ 0 w 4480330"/>
              <a:gd name="connsiteY0-306" fmla="*/ 1085305 h 2170610"/>
              <a:gd name="connsiteX1-307" fmla="*/ 1085305 w 4480330"/>
              <a:gd name="connsiteY1-308" fmla="*/ 0 h 2170610"/>
              <a:gd name="connsiteX2-309" fmla="*/ 3653330 w 4480330"/>
              <a:gd name="connsiteY2-310" fmla="*/ 277290 h 2170610"/>
              <a:gd name="connsiteX3-311" fmla="*/ 4480330 w 4480330"/>
              <a:gd name="connsiteY3-312" fmla="*/ 939067 h 2170610"/>
              <a:gd name="connsiteX4-313" fmla="*/ 3509854 w 4480330"/>
              <a:gd name="connsiteY4-314" fmla="*/ 1876726 h 2170610"/>
              <a:gd name="connsiteX5-315" fmla="*/ 1085305 w 4480330"/>
              <a:gd name="connsiteY5-316" fmla="*/ 2170610 h 2170610"/>
              <a:gd name="connsiteX6-317" fmla="*/ 0 w 4480330"/>
              <a:gd name="connsiteY6-318" fmla="*/ 1085305 h 2170610"/>
              <a:gd name="connsiteX0-319" fmla="*/ 0 w 4514393"/>
              <a:gd name="connsiteY0-320" fmla="*/ 1085305 h 2170610"/>
              <a:gd name="connsiteX1-321" fmla="*/ 1085305 w 4514393"/>
              <a:gd name="connsiteY1-322" fmla="*/ 0 h 2170610"/>
              <a:gd name="connsiteX2-323" fmla="*/ 3653330 w 4514393"/>
              <a:gd name="connsiteY2-324" fmla="*/ 277290 h 2170610"/>
              <a:gd name="connsiteX3-325" fmla="*/ 4514393 w 4514393"/>
              <a:gd name="connsiteY3-326" fmla="*/ 1152369 h 2170610"/>
              <a:gd name="connsiteX4-327" fmla="*/ 3509854 w 4514393"/>
              <a:gd name="connsiteY4-328" fmla="*/ 1876726 h 2170610"/>
              <a:gd name="connsiteX5-329" fmla="*/ 1085305 w 4514393"/>
              <a:gd name="connsiteY5-330" fmla="*/ 2170610 h 2170610"/>
              <a:gd name="connsiteX6-331" fmla="*/ 0 w 4514393"/>
              <a:gd name="connsiteY6-332" fmla="*/ 1085305 h 2170610"/>
              <a:gd name="connsiteX0-333" fmla="*/ 0 w 4514393"/>
              <a:gd name="connsiteY0-334" fmla="*/ 1085305 h 2170610"/>
              <a:gd name="connsiteX1-335" fmla="*/ 1085305 w 4514393"/>
              <a:gd name="connsiteY1-336" fmla="*/ 0 h 2170610"/>
              <a:gd name="connsiteX2-337" fmla="*/ 3653330 w 4514393"/>
              <a:gd name="connsiteY2-338" fmla="*/ 277290 h 2170610"/>
              <a:gd name="connsiteX3-339" fmla="*/ 4514393 w 4514393"/>
              <a:gd name="connsiteY3-340" fmla="*/ 1152369 h 2170610"/>
              <a:gd name="connsiteX4-341" fmla="*/ 3509854 w 4514393"/>
              <a:gd name="connsiteY4-342" fmla="*/ 1876726 h 2170610"/>
              <a:gd name="connsiteX5-343" fmla="*/ 1085305 w 4514393"/>
              <a:gd name="connsiteY5-344" fmla="*/ 2170610 h 2170610"/>
              <a:gd name="connsiteX6-345" fmla="*/ 0 w 4514393"/>
              <a:gd name="connsiteY6-346" fmla="*/ 1085305 h 2170610"/>
              <a:gd name="connsiteX0-347" fmla="*/ 0 w 4514782"/>
              <a:gd name="connsiteY0-348" fmla="*/ 1085305 h 2170610"/>
              <a:gd name="connsiteX1-349" fmla="*/ 1085305 w 4514782"/>
              <a:gd name="connsiteY1-350" fmla="*/ 0 h 2170610"/>
              <a:gd name="connsiteX2-351" fmla="*/ 3653330 w 4514782"/>
              <a:gd name="connsiteY2-352" fmla="*/ 277290 h 2170610"/>
              <a:gd name="connsiteX3-353" fmla="*/ 4514393 w 4514782"/>
              <a:gd name="connsiteY3-354" fmla="*/ 1152369 h 2170610"/>
              <a:gd name="connsiteX4-355" fmla="*/ 3509854 w 4514782"/>
              <a:gd name="connsiteY4-356" fmla="*/ 1876726 h 2170610"/>
              <a:gd name="connsiteX5-357" fmla="*/ 1085305 w 4514782"/>
              <a:gd name="connsiteY5-358" fmla="*/ 2170610 h 2170610"/>
              <a:gd name="connsiteX6-359" fmla="*/ 0 w 4514782"/>
              <a:gd name="connsiteY6-360" fmla="*/ 1085305 h 2170610"/>
              <a:gd name="connsiteX0-361" fmla="*/ 0 w 4515203"/>
              <a:gd name="connsiteY0-362" fmla="*/ 1085305 h 2170610"/>
              <a:gd name="connsiteX1-363" fmla="*/ 1085305 w 4515203"/>
              <a:gd name="connsiteY1-364" fmla="*/ 0 h 2170610"/>
              <a:gd name="connsiteX2-365" fmla="*/ 3653330 w 4515203"/>
              <a:gd name="connsiteY2-366" fmla="*/ 277290 h 2170610"/>
              <a:gd name="connsiteX3-367" fmla="*/ 4514393 w 4515203"/>
              <a:gd name="connsiteY3-368" fmla="*/ 1152369 h 2170610"/>
              <a:gd name="connsiteX4-369" fmla="*/ 3509854 w 4515203"/>
              <a:gd name="connsiteY4-370" fmla="*/ 1876726 h 2170610"/>
              <a:gd name="connsiteX5-371" fmla="*/ 1085305 w 4515203"/>
              <a:gd name="connsiteY5-372" fmla="*/ 2170610 h 2170610"/>
              <a:gd name="connsiteX6-373" fmla="*/ 0 w 4515203"/>
              <a:gd name="connsiteY6-374" fmla="*/ 1085305 h 2170610"/>
              <a:gd name="connsiteX0-375" fmla="*/ 0 w 4517084"/>
              <a:gd name="connsiteY0-376" fmla="*/ 1085305 h 2170610"/>
              <a:gd name="connsiteX1-377" fmla="*/ 1085305 w 4517084"/>
              <a:gd name="connsiteY1-378" fmla="*/ 0 h 2170610"/>
              <a:gd name="connsiteX2-379" fmla="*/ 3653330 w 4517084"/>
              <a:gd name="connsiteY2-380" fmla="*/ 277290 h 2170610"/>
              <a:gd name="connsiteX3-381" fmla="*/ 4516279 w 4517084"/>
              <a:gd name="connsiteY3-382" fmla="*/ 1094480 h 2170610"/>
              <a:gd name="connsiteX4-383" fmla="*/ 3509854 w 4517084"/>
              <a:gd name="connsiteY4-384" fmla="*/ 1876726 h 2170610"/>
              <a:gd name="connsiteX5-385" fmla="*/ 1085305 w 4517084"/>
              <a:gd name="connsiteY5-386" fmla="*/ 2170610 h 2170610"/>
              <a:gd name="connsiteX6-387" fmla="*/ 0 w 4517084"/>
              <a:gd name="connsiteY6-388" fmla="*/ 1085305 h 2170610"/>
              <a:gd name="connsiteX0-389" fmla="*/ 0 w 4516614"/>
              <a:gd name="connsiteY0-390" fmla="*/ 1085305 h 2170610"/>
              <a:gd name="connsiteX1-391" fmla="*/ 1085305 w 4516614"/>
              <a:gd name="connsiteY1-392" fmla="*/ 0 h 2170610"/>
              <a:gd name="connsiteX2-393" fmla="*/ 3653330 w 4516614"/>
              <a:gd name="connsiteY2-394" fmla="*/ 277290 h 2170610"/>
              <a:gd name="connsiteX3-395" fmla="*/ 4516279 w 4516614"/>
              <a:gd name="connsiteY3-396" fmla="*/ 1094480 h 2170610"/>
              <a:gd name="connsiteX4-397" fmla="*/ 3509854 w 4516614"/>
              <a:gd name="connsiteY4-398" fmla="*/ 1876726 h 2170610"/>
              <a:gd name="connsiteX5-399" fmla="*/ 1085305 w 4516614"/>
              <a:gd name="connsiteY5-400" fmla="*/ 2170610 h 2170610"/>
              <a:gd name="connsiteX6-401" fmla="*/ 0 w 4516614"/>
              <a:gd name="connsiteY6-402" fmla="*/ 1085305 h 2170610"/>
              <a:gd name="connsiteX0-403" fmla="*/ 0 w 4516614"/>
              <a:gd name="connsiteY0-404" fmla="*/ 1085305 h 2170610"/>
              <a:gd name="connsiteX1-405" fmla="*/ 1085305 w 4516614"/>
              <a:gd name="connsiteY1-406" fmla="*/ 0 h 2170610"/>
              <a:gd name="connsiteX2-407" fmla="*/ 3653330 w 4516614"/>
              <a:gd name="connsiteY2-408" fmla="*/ 277290 h 2170610"/>
              <a:gd name="connsiteX3-409" fmla="*/ 4516279 w 4516614"/>
              <a:gd name="connsiteY3-410" fmla="*/ 1094480 h 2170610"/>
              <a:gd name="connsiteX4-411" fmla="*/ 3509854 w 4516614"/>
              <a:gd name="connsiteY4-412" fmla="*/ 1876726 h 2170610"/>
              <a:gd name="connsiteX5-413" fmla="*/ 1085305 w 4516614"/>
              <a:gd name="connsiteY5-414" fmla="*/ 2170610 h 2170610"/>
              <a:gd name="connsiteX6-415" fmla="*/ 0 w 4516614"/>
              <a:gd name="connsiteY6-416" fmla="*/ 1085305 h 2170610"/>
              <a:gd name="connsiteX0-417" fmla="*/ 0 w 4516649"/>
              <a:gd name="connsiteY0-418" fmla="*/ 1085305 h 2170610"/>
              <a:gd name="connsiteX1-419" fmla="*/ 1085305 w 4516649"/>
              <a:gd name="connsiteY1-420" fmla="*/ 0 h 2170610"/>
              <a:gd name="connsiteX2-421" fmla="*/ 3653330 w 4516649"/>
              <a:gd name="connsiteY2-422" fmla="*/ 277290 h 2170610"/>
              <a:gd name="connsiteX3-423" fmla="*/ 4516279 w 4516649"/>
              <a:gd name="connsiteY3-424" fmla="*/ 1094480 h 2170610"/>
              <a:gd name="connsiteX4-425" fmla="*/ 3509854 w 4516649"/>
              <a:gd name="connsiteY4-426" fmla="*/ 1876726 h 2170610"/>
              <a:gd name="connsiteX5-427" fmla="*/ 1085305 w 4516649"/>
              <a:gd name="connsiteY5-428" fmla="*/ 2170610 h 2170610"/>
              <a:gd name="connsiteX6-429" fmla="*/ 0 w 4516649"/>
              <a:gd name="connsiteY6-430" fmla="*/ 1085305 h 2170610"/>
              <a:gd name="connsiteX0-431" fmla="*/ 0 w 4516649"/>
              <a:gd name="connsiteY0-432" fmla="*/ 1085305 h 2170610"/>
              <a:gd name="connsiteX1-433" fmla="*/ 1085305 w 4516649"/>
              <a:gd name="connsiteY1-434" fmla="*/ 0 h 2170610"/>
              <a:gd name="connsiteX2-435" fmla="*/ 3653330 w 4516649"/>
              <a:gd name="connsiteY2-436" fmla="*/ 277290 h 2170610"/>
              <a:gd name="connsiteX3-437" fmla="*/ 4516279 w 4516649"/>
              <a:gd name="connsiteY3-438" fmla="*/ 1094480 h 2170610"/>
              <a:gd name="connsiteX4-439" fmla="*/ 3509854 w 4516649"/>
              <a:gd name="connsiteY4-440" fmla="*/ 1876726 h 2170610"/>
              <a:gd name="connsiteX5-441" fmla="*/ 1085305 w 4516649"/>
              <a:gd name="connsiteY5-442" fmla="*/ 2170610 h 2170610"/>
              <a:gd name="connsiteX6-443" fmla="*/ 0 w 4516649"/>
              <a:gd name="connsiteY6-444" fmla="*/ 1085305 h 2170610"/>
              <a:gd name="connsiteX0-445" fmla="*/ 0 w 4515424"/>
              <a:gd name="connsiteY0-446" fmla="*/ 1085305 h 2170610"/>
              <a:gd name="connsiteX1-447" fmla="*/ 1085305 w 4515424"/>
              <a:gd name="connsiteY1-448" fmla="*/ 0 h 2170610"/>
              <a:gd name="connsiteX2-449" fmla="*/ 3653330 w 4515424"/>
              <a:gd name="connsiteY2-450" fmla="*/ 277290 h 2170610"/>
              <a:gd name="connsiteX3-451" fmla="*/ 4515052 w 4515424"/>
              <a:gd name="connsiteY3-452" fmla="*/ 1159525 h 2170610"/>
              <a:gd name="connsiteX4-453" fmla="*/ 3509854 w 4515424"/>
              <a:gd name="connsiteY4-454" fmla="*/ 1876726 h 2170610"/>
              <a:gd name="connsiteX5-455" fmla="*/ 1085305 w 4515424"/>
              <a:gd name="connsiteY5-456" fmla="*/ 2170610 h 2170610"/>
              <a:gd name="connsiteX6-457" fmla="*/ 0 w 4515424"/>
              <a:gd name="connsiteY6-458" fmla="*/ 1085305 h 2170610"/>
              <a:gd name="connsiteX0-459" fmla="*/ 0 w 4519730"/>
              <a:gd name="connsiteY0-460" fmla="*/ 1085305 h 2170610"/>
              <a:gd name="connsiteX1-461" fmla="*/ 1085305 w 4519730"/>
              <a:gd name="connsiteY1-462" fmla="*/ 0 h 2170610"/>
              <a:gd name="connsiteX2-463" fmla="*/ 3653330 w 4519730"/>
              <a:gd name="connsiteY2-464" fmla="*/ 277290 h 2170610"/>
              <a:gd name="connsiteX3-465" fmla="*/ 4515052 w 4519730"/>
              <a:gd name="connsiteY3-466" fmla="*/ 1159525 h 2170610"/>
              <a:gd name="connsiteX4-467" fmla="*/ 3509854 w 4519730"/>
              <a:gd name="connsiteY4-468" fmla="*/ 1876726 h 2170610"/>
              <a:gd name="connsiteX5-469" fmla="*/ 1085305 w 4519730"/>
              <a:gd name="connsiteY5-470" fmla="*/ 2170610 h 2170610"/>
              <a:gd name="connsiteX6-471" fmla="*/ 0 w 4519730"/>
              <a:gd name="connsiteY6-472" fmla="*/ 1085305 h 2170610"/>
              <a:gd name="connsiteX0-473" fmla="*/ 0 w 4519730"/>
              <a:gd name="connsiteY0-474" fmla="*/ 1085305 h 2170610"/>
              <a:gd name="connsiteX1-475" fmla="*/ 1085305 w 4519730"/>
              <a:gd name="connsiteY1-476" fmla="*/ 0 h 2170610"/>
              <a:gd name="connsiteX2-477" fmla="*/ 3653330 w 4519730"/>
              <a:gd name="connsiteY2-478" fmla="*/ 277290 h 2170610"/>
              <a:gd name="connsiteX3-479" fmla="*/ 4515052 w 4519730"/>
              <a:gd name="connsiteY3-480" fmla="*/ 1159525 h 2170610"/>
              <a:gd name="connsiteX4-481" fmla="*/ 3509854 w 4519730"/>
              <a:gd name="connsiteY4-482" fmla="*/ 1876726 h 2170610"/>
              <a:gd name="connsiteX5-483" fmla="*/ 1085305 w 4519730"/>
              <a:gd name="connsiteY5-484" fmla="*/ 2170610 h 2170610"/>
              <a:gd name="connsiteX6-485" fmla="*/ 0 w 4519730"/>
              <a:gd name="connsiteY6-486" fmla="*/ 1085305 h 2170610"/>
              <a:gd name="connsiteX0-487" fmla="*/ 0 w 4515318"/>
              <a:gd name="connsiteY0-488" fmla="*/ 1085305 h 2170610"/>
              <a:gd name="connsiteX1-489" fmla="*/ 1085305 w 4515318"/>
              <a:gd name="connsiteY1-490" fmla="*/ 0 h 2170610"/>
              <a:gd name="connsiteX2-491" fmla="*/ 3653330 w 4515318"/>
              <a:gd name="connsiteY2-492" fmla="*/ 277290 h 2170610"/>
              <a:gd name="connsiteX3-493" fmla="*/ 4515052 w 4515318"/>
              <a:gd name="connsiteY3-494" fmla="*/ 1159525 h 2170610"/>
              <a:gd name="connsiteX4-495" fmla="*/ 3596360 w 4515318"/>
              <a:gd name="connsiteY4-496" fmla="*/ 1875978 h 2170610"/>
              <a:gd name="connsiteX5-497" fmla="*/ 1085305 w 4515318"/>
              <a:gd name="connsiteY5-498" fmla="*/ 2170610 h 2170610"/>
              <a:gd name="connsiteX6-499" fmla="*/ 0 w 4515318"/>
              <a:gd name="connsiteY6-500" fmla="*/ 1085305 h 2170610"/>
              <a:gd name="connsiteX0-501" fmla="*/ 0 w 4515318"/>
              <a:gd name="connsiteY0-502" fmla="*/ 1085305 h 2170610"/>
              <a:gd name="connsiteX1-503" fmla="*/ 1085305 w 4515318"/>
              <a:gd name="connsiteY1-504" fmla="*/ 0 h 2170610"/>
              <a:gd name="connsiteX2-505" fmla="*/ 3653330 w 4515318"/>
              <a:gd name="connsiteY2-506" fmla="*/ 277290 h 2170610"/>
              <a:gd name="connsiteX3-507" fmla="*/ 4515052 w 4515318"/>
              <a:gd name="connsiteY3-508" fmla="*/ 1159525 h 2170610"/>
              <a:gd name="connsiteX4-509" fmla="*/ 3596360 w 4515318"/>
              <a:gd name="connsiteY4-510" fmla="*/ 1875978 h 2170610"/>
              <a:gd name="connsiteX5-511" fmla="*/ 1085305 w 4515318"/>
              <a:gd name="connsiteY5-512" fmla="*/ 2170610 h 2170610"/>
              <a:gd name="connsiteX6-513" fmla="*/ 0 w 4515318"/>
              <a:gd name="connsiteY6-514" fmla="*/ 1085305 h 2170610"/>
              <a:gd name="connsiteX0-515" fmla="*/ 0 w 4515673"/>
              <a:gd name="connsiteY0-516" fmla="*/ 1085305 h 2170610"/>
              <a:gd name="connsiteX1-517" fmla="*/ 1085305 w 4515673"/>
              <a:gd name="connsiteY1-518" fmla="*/ 0 h 2170610"/>
              <a:gd name="connsiteX2-519" fmla="*/ 3653330 w 4515673"/>
              <a:gd name="connsiteY2-520" fmla="*/ 277290 h 2170610"/>
              <a:gd name="connsiteX3-521" fmla="*/ 4515052 w 4515673"/>
              <a:gd name="connsiteY3-522" fmla="*/ 1159525 h 2170610"/>
              <a:gd name="connsiteX4-523" fmla="*/ 3596360 w 4515673"/>
              <a:gd name="connsiteY4-524" fmla="*/ 1875978 h 2170610"/>
              <a:gd name="connsiteX5-525" fmla="*/ 1085305 w 4515673"/>
              <a:gd name="connsiteY5-526" fmla="*/ 2170610 h 2170610"/>
              <a:gd name="connsiteX6-527" fmla="*/ 0 w 4515673"/>
              <a:gd name="connsiteY6-528" fmla="*/ 1085305 h 2170610"/>
              <a:gd name="connsiteX0-529" fmla="*/ 0 w 4518414"/>
              <a:gd name="connsiteY0-530" fmla="*/ 1085305 h 2170610"/>
              <a:gd name="connsiteX1-531" fmla="*/ 1085305 w 4518414"/>
              <a:gd name="connsiteY1-532" fmla="*/ 0 h 2170610"/>
              <a:gd name="connsiteX2-533" fmla="*/ 3653330 w 4518414"/>
              <a:gd name="connsiteY2-534" fmla="*/ 277290 h 2170610"/>
              <a:gd name="connsiteX3-535" fmla="*/ 4515052 w 4518414"/>
              <a:gd name="connsiteY3-536" fmla="*/ 1159525 h 2170610"/>
              <a:gd name="connsiteX4-537" fmla="*/ 3596360 w 4518414"/>
              <a:gd name="connsiteY4-538" fmla="*/ 1875978 h 2170610"/>
              <a:gd name="connsiteX5-539" fmla="*/ 1085305 w 4518414"/>
              <a:gd name="connsiteY5-540" fmla="*/ 2170610 h 2170610"/>
              <a:gd name="connsiteX6-541" fmla="*/ 0 w 4518414"/>
              <a:gd name="connsiteY6-542" fmla="*/ 1085305 h 2170610"/>
              <a:gd name="connsiteX0-543" fmla="*/ 0 w 4515442"/>
              <a:gd name="connsiteY0-544" fmla="*/ 1085305 h 2170610"/>
              <a:gd name="connsiteX1-545" fmla="*/ 1085305 w 4515442"/>
              <a:gd name="connsiteY1-546" fmla="*/ 0 h 2170610"/>
              <a:gd name="connsiteX2-547" fmla="*/ 3653330 w 4515442"/>
              <a:gd name="connsiteY2-548" fmla="*/ 277290 h 2170610"/>
              <a:gd name="connsiteX3-549" fmla="*/ 4515052 w 4515442"/>
              <a:gd name="connsiteY3-550" fmla="*/ 1159525 h 2170610"/>
              <a:gd name="connsiteX4-551" fmla="*/ 3609396 w 4515442"/>
              <a:gd name="connsiteY4-552" fmla="*/ 1900029 h 2170610"/>
              <a:gd name="connsiteX5-553" fmla="*/ 1085305 w 4515442"/>
              <a:gd name="connsiteY5-554" fmla="*/ 2170610 h 2170610"/>
              <a:gd name="connsiteX6-555" fmla="*/ 0 w 4515442"/>
              <a:gd name="connsiteY6-556" fmla="*/ 1085305 h 2170610"/>
              <a:gd name="connsiteX0-557" fmla="*/ 0 w 4515442"/>
              <a:gd name="connsiteY0-558" fmla="*/ 1085305 h 2170610"/>
              <a:gd name="connsiteX1-559" fmla="*/ 1085305 w 4515442"/>
              <a:gd name="connsiteY1-560" fmla="*/ 0 h 2170610"/>
              <a:gd name="connsiteX2-561" fmla="*/ 3653330 w 4515442"/>
              <a:gd name="connsiteY2-562" fmla="*/ 277290 h 2170610"/>
              <a:gd name="connsiteX3-563" fmla="*/ 4515052 w 4515442"/>
              <a:gd name="connsiteY3-564" fmla="*/ 1159525 h 2170610"/>
              <a:gd name="connsiteX4-565" fmla="*/ 3609396 w 4515442"/>
              <a:gd name="connsiteY4-566" fmla="*/ 1900029 h 2170610"/>
              <a:gd name="connsiteX5-567" fmla="*/ 1085305 w 4515442"/>
              <a:gd name="connsiteY5-568" fmla="*/ 2170610 h 2170610"/>
              <a:gd name="connsiteX6-569" fmla="*/ 0 w 4515442"/>
              <a:gd name="connsiteY6-570" fmla="*/ 1085305 h 2170610"/>
              <a:gd name="connsiteX0-571" fmla="*/ 0 w 4515258"/>
              <a:gd name="connsiteY0-572" fmla="*/ 1085305 h 2170610"/>
              <a:gd name="connsiteX1-573" fmla="*/ 1085305 w 4515258"/>
              <a:gd name="connsiteY1-574" fmla="*/ 0 h 2170610"/>
              <a:gd name="connsiteX2-575" fmla="*/ 3653330 w 4515258"/>
              <a:gd name="connsiteY2-576" fmla="*/ 277290 h 2170610"/>
              <a:gd name="connsiteX3-577" fmla="*/ 4515052 w 4515258"/>
              <a:gd name="connsiteY3-578" fmla="*/ 1159525 h 2170610"/>
              <a:gd name="connsiteX4-579" fmla="*/ 3609396 w 4515258"/>
              <a:gd name="connsiteY4-580" fmla="*/ 1900029 h 2170610"/>
              <a:gd name="connsiteX5-581" fmla="*/ 1085305 w 4515258"/>
              <a:gd name="connsiteY5-582" fmla="*/ 2170610 h 2170610"/>
              <a:gd name="connsiteX6-583" fmla="*/ 0 w 4515258"/>
              <a:gd name="connsiteY6-584" fmla="*/ 1085305 h 2170610"/>
              <a:gd name="connsiteX0-585" fmla="*/ 0 w 4515322"/>
              <a:gd name="connsiteY0-586" fmla="*/ 1085305 h 2170610"/>
              <a:gd name="connsiteX1-587" fmla="*/ 1085305 w 4515322"/>
              <a:gd name="connsiteY1-588" fmla="*/ 0 h 2170610"/>
              <a:gd name="connsiteX2-589" fmla="*/ 3653330 w 4515322"/>
              <a:gd name="connsiteY2-590" fmla="*/ 277290 h 2170610"/>
              <a:gd name="connsiteX3-591" fmla="*/ 4515052 w 4515322"/>
              <a:gd name="connsiteY3-592" fmla="*/ 1159525 h 2170610"/>
              <a:gd name="connsiteX4-593" fmla="*/ 3699808 w 4515322"/>
              <a:gd name="connsiteY4-594" fmla="*/ 1902529 h 2170610"/>
              <a:gd name="connsiteX5-595" fmla="*/ 1085305 w 4515322"/>
              <a:gd name="connsiteY5-596" fmla="*/ 2170610 h 2170610"/>
              <a:gd name="connsiteX6-597" fmla="*/ 0 w 4515322"/>
              <a:gd name="connsiteY6-598" fmla="*/ 1085305 h 2170610"/>
              <a:gd name="connsiteX0-599" fmla="*/ 0 w 4515166"/>
              <a:gd name="connsiteY0-600" fmla="*/ 1085305 h 2170610"/>
              <a:gd name="connsiteX1-601" fmla="*/ 1085305 w 4515166"/>
              <a:gd name="connsiteY1-602" fmla="*/ 0 h 2170610"/>
              <a:gd name="connsiteX2-603" fmla="*/ 3653330 w 4515166"/>
              <a:gd name="connsiteY2-604" fmla="*/ 277290 h 2170610"/>
              <a:gd name="connsiteX3-605" fmla="*/ 4515052 w 4515166"/>
              <a:gd name="connsiteY3-606" fmla="*/ 1159525 h 2170610"/>
              <a:gd name="connsiteX4-607" fmla="*/ 3699808 w 4515166"/>
              <a:gd name="connsiteY4-608" fmla="*/ 1902529 h 2170610"/>
              <a:gd name="connsiteX5-609" fmla="*/ 1085305 w 4515166"/>
              <a:gd name="connsiteY5-610" fmla="*/ 2170610 h 2170610"/>
              <a:gd name="connsiteX6-611" fmla="*/ 0 w 4515166"/>
              <a:gd name="connsiteY6-612" fmla="*/ 1085305 h 2170610"/>
              <a:gd name="connsiteX0-613" fmla="*/ 0 w 4515166"/>
              <a:gd name="connsiteY0-614" fmla="*/ 1085305 h 2170610"/>
              <a:gd name="connsiteX1-615" fmla="*/ 1085305 w 4515166"/>
              <a:gd name="connsiteY1-616" fmla="*/ 0 h 2170610"/>
              <a:gd name="connsiteX2-617" fmla="*/ 3653330 w 4515166"/>
              <a:gd name="connsiteY2-618" fmla="*/ 277290 h 2170610"/>
              <a:gd name="connsiteX3-619" fmla="*/ 4515052 w 4515166"/>
              <a:gd name="connsiteY3-620" fmla="*/ 1159525 h 2170610"/>
              <a:gd name="connsiteX4-621" fmla="*/ 3699808 w 4515166"/>
              <a:gd name="connsiteY4-622" fmla="*/ 1902529 h 2170610"/>
              <a:gd name="connsiteX5-623" fmla="*/ 1085305 w 4515166"/>
              <a:gd name="connsiteY5-624" fmla="*/ 2170610 h 2170610"/>
              <a:gd name="connsiteX6-625" fmla="*/ 0 w 4515166"/>
              <a:gd name="connsiteY6-626" fmla="*/ 1085305 h 2170610"/>
              <a:gd name="connsiteX0-627" fmla="*/ 0 w 4517575"/>
              <a:gd name="connsiteY0-628" fmla="*/ 1085305 h 2170610"/>
              <a:gd name="connsiteX1-629" fmla="*/ 1085305 w 4517575"/>
              <a:gd name="connsiteY1-630" fmla="*/ 0 h 2170610"/>
              <a:gd name="connsiteX2-631" fmla="*/ 3653330 w 4517575"/>
              <a:gd name="connsiteY2-632" fmla="*/ 277290 h 2170610"/>
              <a:gd name="connsiteX3-633" fmla="*/ 4515052 w 4517575"/>
              <a:gd name="connsiteY3-634" fmla="*/ 1159525 h 2170610"/>
              <a:gd name="connsiteX4-635" fmla="*/ 3699808 w 4517575"/>
              <a:gd name="connsiteY4-636" fmla="*/ 1902529 h 2170610"/>
              <a:gd name="connsiteX5-637" fmla="*/ 1085305 w 4517575"/>
              <a:gd name="connsiteY5-638" fmla="*/ 2170610 h 2170610"/>
              <a:gd name="connsiteX6-639" fmla="*/ 0 w 4517575"/>
              <a:gd name="connsiteY6-640" fmla="*/ 1085305 h 2170610"/>
              <a:gd name="connsiteX0-641" fmla="*/ 0 w 4515158"/>
              <a:gd name="connsiteY0-642" fmla="*/ 1085305 h 2170610"/>
              <a:gd name="connsiteX1-643" fmla="*/ 1085305 w 4515158"/>
              <a:gd name="connsiteY1-644" fmla="*/ 0 h 2170610"/>
              <a:gd name="connsiteX2-645" fmla="*/ 3653330 w 4515158"/>
              <a:gd name="connsiteY2-646" fmla="*/ 277290 h 2170610"/>
              <a:gd name="connsiteX3-647" fmla="*/ 4515052 w 4515158"/>
              <a:gd name="connsiteY3-648" fmla="*/ 1159525 h 2170610"/>
              <a:gd name="connsiteX4-649" fmla="*/ 3699808 w 4515158"/>
              <a:gd name="connsiteY4-650" fmla="*/ 1902529 h 2170610"/>
              <a:gd name="connsiteX5-651" fmla="*/ 1085305 w 4515158"/>
              <a:gd name="connsiteY5-652" fmla="*/ 2170610 h 2170610"/>
              <a:gd name="connsiteX6-653" fmla="*/ 0 w 4515158"/>
              <a:gd name="connsiteY6-654" fmla="*/ 1085305 h 2170610"/>
              <a:gd name="connsiteX0-655" fmla="*/ 0 w 4517145"/>
              <a:gd name="connsiteY0-656" fmla="*/ 1085305 h 2170610"/>
              <a:gd name="connsiteX1-657" fmla="*/ 1085305 w 4517145"/>
              <a:gd name="connsiteY1-658" fmla="*/ 0 h 2170610"/>
              <a:gd name="connsiteX2-659" fmla="*/ 3653330 w 4517145"/>
              <a:gd name="connsiteY2-660" fmla="*/ 277290 h 2170610"/>
              <a:gd name="connsiteX3-661" fmla="*/ 4515052 w 4517145"/>
              <a:gd name="connsiteY3-662" fmla="*/ 1159525 h 2170610"/>
              <a:gd name="connsiteX4-663" fmla="*/ 3699808 w 4517145"/>
              <a:gd name="connsiteY4-664" fmla="*/ 1902529 h 2170610"/>
              <a:gd name="connsiteX5-665" fmla="*/ 1085305 w 4517145"/>
              <a:gd name="connsiteY5-666" fmla="*/ 2170610 h 2170610"/>
              <a:gd name="connsiteX6-667" fmla="*/ 0 w 4517145"/>
              <a:gd name="connsiteY6-668" fmla="*/ 1085305 h 2170610"/>
              <a:gd name="connsiteX0-669" fmla="*/ 0 w 4516338"/>
              <a:gd name="connsiteY0-670" fmla="*/ 1085305 h 2170610"/>
              <a:gd name="connsiteX1-671" fmla="*/ 1085305 w 4516338"/>
              <a:gd name="connsiteY1-672" fmla="*/ 0 h 2170610"/>
              <a:gd name="connsiteX2-673" fmla="*/ 3653330 w 4516338"/>
              <a:gd name="connsiteY2-674" fmla="*/ 277290 h 2170610"/>
              <a:gd name="connsiteX3-675" fmla="*/ 4515052 w 4516338"/>
              <a:gd name="connsiteY3-676" fmla="*/ 1159525 h 2170610"/>
              <a:gd name="connsiteX4-677" fmla="*/ 3699808 w 4516338"/>
              <a:gd name="connsiteY4-678" fmla="*/ 1902529 h 2170610"/>
              <a:gd name="connsiteX5-679" fmla="*/ 1085305 w 4516338"/>
              <a:gd name="connsiteY5-680" fmla="*/ 2170610 h 2170610"/>
              <a:gd name="connsiteX6-681" fmla="*/ 0 w 4516338"/>
              <a:gd name="connsiteY6-682" fmla="*/ 1085305 h 2170610"/>
              <a:gd name="connsiteX0-683" fmla="*/ 0 w 4516338"/>
              <a:gd name="connsiteY0-684" fmla="*/ 1085305 h 2170610"/>
              <a:gd name="connsiteX1-685" fmla="*/ 1085305 w 4516338"/>
              <a:gd name="connsiteY1-686" fmla="*/ 0 h 2170610"/>
              <a:gd name="connsiteX2-687" fmla="*/ 3653330 w 4516338"/>
              <a:gd name="connsiteY2-688" fmla="*/ 277290 h 2170610"/>
              <a:gd name="connsiteX3-689" fmla="*/ 4515052 w 4516338"/>
              <a:gd name="connsiteY3-690" fmla="*/ 1159525 h 2170610"/>
              <a:gd name="connsiteX4-691" fmla="*/ 3699808 w 4516338"/>
              <a:gd name="connsiteY4-692" fmla="*/ 1902529 h 2170610"/>
              <a:gd name="connsiteX5-693" fmla="*/ 1085305 w 4516338"/>
              <a:gd name="connsiteY5-694" fmla="*/ 2170610 h 2170610"/>
              <a:gd name="connsiteX6-695" fmla="*/ 0 w 4516338"/>
              <a:gd name="connsiteY6-696" fmla="*/ 1085305 h 2170610"/>
              <a:gd name="connsiteX0-697" fmla="*/ 0 w 4515309"/>
              <a:gd name="connsiteY0-698" fmla="*/ 1085305 h 2170610"/>
              <a:gd name="connsiteX1-699" fmla="*/ 1085305 w 4515309"/>
              <a:gd name="connsiteY1-700" fmla="*/ 0 h 2170610"/>
              <a:gd name="connsiteX2-701" fmla="*/ 3653330 w 4515309"/>
              <a:gd name="connsiteY2-702" fmla="*/ 277290 h 2170610"/>
              <a:gd name="connsiteX3-703" fmla="*/ 4515052 w 4515309"/>
              <a:gd name="connsiteY3-704" fmla="*/ 1159525 h 2170610"/>
              <a:gd name="connsiteX4-705" fmla="*/ 3693926 w 4515309"/>
              <a:gd name="connsiteY4-706" fmla="*/ 1877820 h 2170610"/>
              <a:gd name="connsiteX5-707" fmla="*/ 1085305 w 4515309"/>
              <a:gd name="connsiteY5-708" fmla="*/ 2170610 h 2170610"/>
              <a:gd name="connsiteX6-709" fmla="*/ 0 w 4515309"/>
              <a:gd name="connsiteY6-710" fmla="*/ 1085305 h 2170610"/>
              <a:gd name="connsiteX0-711" fmla="*/ 0 w 4515144"/>
              <a:gd name="connsiteY0-712" fmla="*/ 1085305 h 2170610"/>
              <a:gd name="connsiteX1-713" fmla="*/ 1085305 w 4515144"/>
              <a:gd name="connsiteY1-714" fmla="*/ 0 h 2170610"/>
              <a:gd name="connsiteX2-715" fmla="*/ 3653330 w 4515144"/>
              <a:gd name="connsiteY2-716" fmla="*/ 277290 h 2170610"/>
              <a:gd name="connsiteX3-717" fmla="*/ 4515052 w 4515144"/>
              <a:gd name="connsiteY3-718" fmla="*/ 1159525 h 2170610"/>
              <a:gd name="connsiteX4-719" fmla="*/ 3693926 w 4515144"/>
              <a:gd name="connsiteY4-720" fmla="*/ 1877820 h 2170610"/>
              <a:gd name="connsiteX5-721" fmla="*/ 1085305 w 4515144"/>
              <a:gd name="connsiteY5-722" fmla="*/ 2170610 h 2170610"/>
              <a:gd name="connsiteX6-723" fmla="*/ 0 w 4515144"/>
              <a:gd name="connsiteY6-724" fmla="*/ 1085305 h 2170610"/>
              <a:gd name="connsiteX0-725" fmla="*/ 0 w 4515217"/>
              <a:gd name="connsiteY0-726" fmla="*/ 1085305 h 2170610"/>
              <a:gd name="connsiteX1-727" fmla="*/ 1085305 w 4515217"/>
              <a:gd name="connsiteY1-728" fmla="*/ 0 h 2170610"/>
              <a:gd name="connsiteX2-729" fmla="*/ 3653330 w 4515217"/>
              <a:gd name="connsiteY2-730" fmla="*/ 277290 h 2170610"/>
              <a:gd name="connsiteX3-731" fmla="*/ 4515052 w 4515217"/>
              <a:gd name="connsiteY3-732" fmla="*/ 1159525 h 2170610"/>
              <a:gd name="connsiteX4-733" fmla="*/ 3693926 w 4515217"/>
              <a:gd name="connsiteY4-734" fmla="*/ 1877820 h 2170610"/>
              <a:gd name="connsiteX5-735" fmla="*/ 1085305 w 4515217"/>
              <a:gd name="connsiteY5-736" fmla="*/ 2170610 h 2170610"/>
              <a:gd name="connsiteX6-737" fmla="*/ 0 w 4515217"/>
              <a:gd name="connsiteY6-738" fmla="*/ 1085305 h 2170610"/>
              <a:gd name="connsiteX0-739" fmla="*/ 0 w 4516558"/>
              <a:gd name="connsiteY0-740" fmla="*/ 1085305 h 2170610"/>
              <a:gd name="connsiteX1-741" fmla="*/ 1085305 w 4516558"/>
              <a:gd name="connsiteY1-742" fmla="*/ 0 h 2170610"/>
              <a:gd name="connsiteX2-743" fmla="*/ 3653330 w 4516558"/>
              <a:gd name="connsiteY2-744" fmla="*/ 277290 h 2170610"/>
              <a:gd name="connsiteX3-745" fmla="*/ 4515052 w 4516558"/>
              <a:gd name="connsiteY3-746" fmla="*/ 1159525 h 2170610"/>
              <a:gd name="connsiteX4-747" fmla="*/ 3693926 w 4516558"/>
              <a:gd name="connsiteY4-748" fmla="*/ 1877820 h 2170610"/>
              <a:gd name="connsiteX5-749" fmla="*/ 1085305 w 4516558"/>
              <a:gd name="connsiteY5-750" fmla="*/ 2170610 h 2170610"/>
              <a:gd name="connsiteX6-751" fmla="*/ 0 w 4516558"/>
              <a:gd name="connsiteY6-752" fmla="*/ 1085305 h 2170610"/>
              <a:gd name="connsiteX0-753" fmla="*/ 0 w 4515938"/>
              <a:gd name="connsiteY0-754" fmla="*/ 1085305 h 2170610"/>
              <a:gd name="connsiteX1-755" fmla="*/ 1085305 w 4515938"/>
              <a:gd name="connsiteY1-756" fmla="*/ 0 h 2170610"/>
              <a:gd name="connsiteX2-757" fmla="*/ 3653330 w 4515938"/>
              <a:gd name="connsiteY2-758" fmla="*/ 277290 h 2170610"/>
              <a:gd name="connsiteX3-759" fmla="*/ 4515052 w 4515938"/>
              <a:gd name="connsiteY3-760" fmla="*/ 1159525 h 2170610"/>
              <a:gd name="connsiteX4-761" fmla="*/ 3693926 w 4515938"/>
              <a:gd name="connsiteY4-762" fmla="*/ 1877820 h 2170610"/>
              <a:gd name="connsiteX5-763" fmla="*/ 1085305 w 4515938"/>
              <a:gd name="connsiteY5-764" fmla="*/ 2170610 h 2170610"/>
              <a:gd name="connsiteX6-765" fmla="*/ 0 w 4515938"/>
              <a:gd name="connsiteY6-766" fmla="*/ 1085305 h 2170610"/>
              <a:gd name="connsiteX0-767" fmla="*/ 0 w 4515384"/>
              <a:gd name="connsiteY0-768" fmla="*/ 1085305 h 2170610"/>
              <a:gd name="connsiteX1-769" fmla="*/ 1085305 w 4515384"/>
              <a:gd name="connsiteY1-770" fmla="*/ 0 h 2170610"/>
              <a:gd name="connsiteX2-771" fmla="*/ 3653330 w 4515384"/>
              <a:gd name="connsiteY2-772" fmla="*/ 277290 h 2170610"/>
              <a:gd name="connsiteX3-773" fmla="*/ 4515052 w 4515384"/>
              <a:gd name="connsiteY3-774" fmla="*/ 1159525 h 2170610"/>
              <a:gd name="connsiteX4-775" fmla="*/ 3709551 w 4515384"/>
              <a:gd name="connsiteY4-776" fmla="*/ 1890811 h 2170610"/>
              <a:gd name="connsiteX5-777" fmla="*/ 1085305 w 4515384"/>
              <a:gd name="connsiteY5-778" fmla="*/ 2170610 h 2170610"/>
              <a:gd name="connsiteX6-779" fmla="*/ 0 w 4515384"/>
              <a:gd name="connsiteY6-780" fmla="*/ 1085305 h 2170610"/>
              <a:gd name="connsiteX0-781" fmla="*/ 0 w 4515438"/>
              <a:gd name="connsiteY0-782" fmla="*/ 1085305 h 2170610"/>
              <a:gd name="connsiteX1-783" fmla="*/ 1085305 w 4515438"/>
              <a:gd name="connsiteY1-784" fmla="*/ 0 h 2170610"/>
              <a:gd name="connsiteX2-785" fmla="*/ 3648767 w 4515438"/>
              <a:gd name="connsiteY2-786" fmla="*/ 266889 h 2170610"/>
              <a:gd name="connsiteX3-787" fmla="*/ 4515052 w 4515438"/>
              <a:gd name="connsiteY3-788" fmla="*/ 1159525 h 2170610"/>
              <a:gd name="connsiteX4-789" fmla="*/ 3709551 w 4515438"/>
              <a:gd name="connsiteY4-790" fmla="*/ 1890811 h 2170610"/>
              <a:gd name="connsiteX5-791" fmla="*/ 1085305 w 4515438"/>
              <a:gd name="connsiteY5-792" fmla="*/ 2170610 h 2170610"/>
              <a:gd name="connsiteX6-793" fmla="*/ 0 w 4515438"/>
              <a:gd name="connsiteY6-794" fmla="*/ 1085305 h 2170610"/>
              <a:gd name="connsiteX0-795" fmla="*/ 0 w 4516904"/>
              <a:gd name="connsiteY0-796" fmla="*/ 1085305 h 2170610"/>
              <a:gd name="connsiteX1-797" fmla="*/ 1085305 w 4516904"/>
              <a:gd name="connsiteY1-798" fmla="*/ 0 h 2170610"/>
              <a:gd name="connsiteX2-799" fmla="*/ 3648767 w 4516904"/>
              <a:gd name="connsiteY2-800" fmla="*/ 266889 h 2170610"/>
              <a:gd name="connsiteX3-801" fmla="*/ 4515052 w 4516904"/>
              <a:gd name="connsiteY3-802" fmla="*/ 1159525 h 2170610"/>
              <a:gd name="connsiteX4-803" fmla="*/ 3709551 w 4516904"/>
              <a:gd name="connsiteY4-804" fmla="*/ 1890811 h 2170610"/>
              <a:gd name="connsiteX5-805" fmla="*/ 1085305 w 4516904"/>
              <a:gd name="connsiteY5-806" fmla="*/ 2170610 h 2170610"/>
              <a:gd name="connsiteX6-807" fmla="*/ 0 w 4516904"/>
              <a:gd name="connsiteY6-808" fmla="*/ 1085305 h 2170610"/>
              <a:gd name="connsiteX0-809" fmla="*/ 0 w 4516904"/>
              <a:gd name="connsiteY0-810" fmla="*/ 1085305 h 2170610"/>
              <a:gd name="connsiteX1-811" fmla="*/ 1085305 w 4516904"/>
              <a:gd name="connsiteY1-812" fmla="*/ 0 h 2170610"/>
              <a:gd name="connsiteX2-813" fmla="*/ 3648767 w 4516904"/>
              <a:gd name="connsiteY2-814" fmla="*/ 266889 h 2170610"/>
              <a:gd name="connsiteX3-815" fmla="*/ 4515052 w 4516904"/>
              <a:gd name="connsiteY3-816" fmla="*/ 1159525 h 2170610"/>
              <a:gd name="connsiteX4-817" fmla="*/ 3709551 w 4516904"/>
              <a:gd name="connsiteY4-818" fmla="*/ 1890811 h 2170610"/>
              <a:gd name="connsiteX5-819" fmla="*/ 1085305 w 4516904"/>
              <a:gd name="connsiteY5-820" fmla="*/ 2170610 h 2170610"/>
              <a:gd name="connsiteX6-821" fmla="*/ 0 w 4516904"/>
              <a:gd name="connsiteY6-822" fmla="*/ 1085305 h 2170610"/>
              <a:gd name="connsiteX0-823" fmla="*/ 0 w 4521693"/>
              <a:gd name="connsiteY0-824" fmla="*/ 1085305 h 2170610"/>
              <a:gd name="connsiteX1-825" fmla="*/ 1085305 w 4521693"/>
              <a:gd name="connsiteY1-826" fmla="*/ 0 h 2170610"/>
              <a:gd name="connsiteX2-827" fmla="*/ 3648767 w 4521693"/>
              <a:gd name="connsiteY2-828" fmla="*/ 266889 h 2170610"/>
              <a:gd name="connsiteX3-829" fmla="*/ 4519891 w 4521693"/>
              <a:gd name="connsiteY3-830" fmla="*/ 1123909 h 2170610"/>
              <a:gd name="connsiteX4-831" fmla="*/ 3709551 w 4521693"/>
              <a:gd name="connsiteY4-832" fmla="*/ 1890811 h 2170610"/>
              <a:gd name="connsiteX5-833" fmla="*/ 1085305 w 4521693"/>
              <a:gd name="connsiteY5-834" fmla="*/ 2170610 h 2170610"/>
              <a:gd name="connsiteX6-835" fmla="*/ 0 w 4521693"/>
              <a:gd name="connsiteY6-836" fmla="*/ 1085305 h 2170610"/>
              <a:gd name="connsiteX0-837" fmla="*/ 0 w 4520048"/>
              <a:gd name="connsiteY0-838" fmla="*/ 1085305 h 2170610"/>
              <a:gd name="connsiteX1-839" fmla="*/ 1085305 w 4520048"/>
              <a:gd name="connsiteY1-840" fmla="*/ 0 h 2170610"/>
              <a:gd name="connsiteX2-841" fmla="*/ 3648767 w 4520048"/>
              <a:gd name="connsiteY2-842" fmla="*/ 266889 h 2170610"/>
              <a:gd name="connsiteX3-843" fmla="*/ 4519891 w 4520048"/>
              <a:gd name="connsiteY3-844" fmla="*/ 1123909 h 2170610"/>
              <a:gd name="connsiteX4-845" fmla="*/ 3709551 w 4520048"/>
              <a:gd name="connsiteY4-846" fmla="*/ 1890811 h 2170610"/>
              <a:gd name="connsiteX5-847" fmla="*/ 1085305 w 4520048"/>
              <a:gd name="connsiteY5-848" fmla="*/ 2170610 h 2170610"/>
              <a:gd name="connsiteX6-849" fmla="*/ 0 w 4520048"/>
              <a:gd name="connsiteY6-850" fmla="*/ 1085305 h 2170610"/>
              <a:gd name="connsiteX0-851" fmla="*/ 0 w 4520693"/>
              <a:gd name="connsiteY0-852" fmla="*/ 1085305 h 2170610"/>
              <a:gd name="connsiteX1-853" fmla="*/ 1085305 w 4520693"/>
              <a:gd name="connsiteY1-854" fmla="*/ 0 h 2170610"/>
              <a:gd name="connsiteX2-855" fmla="*/ 3648767 w 4520693"/>
              <a:gd name="connsiteY2-856" fmla="*/ 266889 h 2170610"/>
              <a:gd name="connsiteX3-857" fmla="*/ 4519891 w 4520693"/>
              <a:gd name="connsiteY3-858" fmla="*/ 1123909 h 2170610"/>
              <a:gd name="connsiteX4-859" fmla="*/ 3709551 w 4520693"/>
              <a:gd name="connsiteY4-860" fmla="*/ 1890811 h 2170610"/>
              <a:gd name="connsiteX5-861" fmla="*/ 1085305 w 4520693"/>
              <a:gd name="connsiteY5-862" fmla="*/ 2170610 h 2170610"/>
              <a:gd name="connsiteX6-863" fmla="*/ 0 w 4520693"/>
              <a:gd name="connsiteY6-864" fmla="*/ 1085305 h 2170610"/>
              <a:gd name="connsiteX0-865" fmla="*/ 0 w 4520021"/>
              <a:gd name="connsiteY0-866" fmla="*/ 1085305 h 2170610"/>
              <a:gd name="connsiteX1-867" fmla="*/ 1085305 w 4520021"/>
              <a:gd name="connsiteY1-868" fmla="*/ 0 h 2170610"/>
              <a:gd name="connsiteX2-869" fmla="*/ 3648767 w 4520021"/>
              <a:gd name="connsiteY2-870" fmla="*/ 266889 h 2170610"/>
              <a:gd name="connsiteX3-871" fmla="*/ 4519891 w 4520021"/>
              <a:gd name="connsiteY3-872" fmla="*/ 1123909 h 2170610"/>
              <a:gd name="connsiteX4-873" fmla="*/ 3709551 w 4520021"/>
              <a:gd name="connsiteY4-874" fmla="*/ 1890811 h 2170610"/>
              <a:gd name="connsiteX5-875" fmla="*/ 1085305 w 4520021"/>
              <a:gd name="connsiteY5-876" fmla="*/ 2170610 h 2170610"/>
              <a:gd name="connsiteX6-877" fmla="*/ 0 w 4520021"/>
              <a:gd name="connsiteY6-878" fmla="*/ 1085305 h 2170610"/>
              <a:gd name="connsiteX0-879" fmla="*/ 0 w 4520212"/>
              <a:gd name="connsiteY0-880" fmla="*/ 1085305 h 2170610"/>
              <a:gd name="connsiteX1-881" fmla="*/ 1085305 w 4520212"/>
              <a:gd name="connsiteY1-882" fmla="*/ 0 h 2170610"/>
              <a:gd name="connsiteX2-883" fmla="*/ 3648767 w 4520212"/>
              <a:gd name="connsiteY2-884" fmla="*/ 266889 h 2170610"/>
              <a:gd name="connsiteX3-885" fmla="*/ 4519891 w 4520212"/>
              <a:gd name="connsiteY3-886" fmla="*/ 1123909 h 2170610"/>
              <a:gd name="connsiteX4-887" fmla="*/ 3709551 w 4520212"/>
              <a:gd name="connsiteY4-888" fmla="*/ 1890811 h 2170610"/>
              <a:gd name="connsiteX5-889" fmla="*/ 1085305 w 4520212"/>
              <a:gd name="connsiteY5-890" fmla="*/ 2170610 h 2170610"/>
              <a:gd name="connsiteX6-891" fmla="*/ 0 w 4520212"/>
              <a:gd name="connsiteY6-892" fmla="*/ 1085305 h 2170610"/>
              <a:gd name="connsiteX0-893" fmla="*/ 0 w 4519938"/>
              <a:gd name="connsiteY0-894" fmla="*/ 1085305 h 2170610"/>
              <a:gd name="connsiteX1-895" fmla="*/ 1085305 w 4519938"/>
              <a:gd name="connsiteY1-896" fmla="*/ 0 h 2170610"/>
              <a:gd name="connsiteX2-897" fmla="*/ 3648767 w 4519938"/>
              <a:gd name="connsiteY2-898" fmla="*/ 266889 h 2170610"/>
              <a:gd name="connsiteX3-899" fmla="*/ 4519891 w 4519938"/>
              <a:gd name="connsiteY3-900" fmla="*/ 1123909 h 2170610"/>
              <a:gd name="connsiteX4-901" fmla="*/ 3709551 w 4519938"/>
              <a:gd name="connsiteY4-902" fmla="*/ 1890811 h 2170610"/>
              <a:gd name="connsiteX5-903" fmla="*/ 1085305 w 4519938"/>
              <a:gd name="connsiteY5-904" fmla="*/ 2170610 h 2170610"/>
              <a:gd name="connsiteX6-905" fmla="*/ 0 w 4519938"/>
              <a:gd name="connsiteY6-906" fmla="*/ 1085305 h 2170610"/>
              <a:gd name="connsiteX0-907" fmla="*/ 0 w 4499374"/>
              <a:gd name="connsiteY0-908" fmla="*/ 1085305 h 2170610"/>
              <a:gd name="connsiteX1-909" fmla="*/ 1085305 w 4499374"/>
              <a:gd name="connsiteY1-910" fmla="*/ 0 h 2170610"/>
              <a:gd name="connsiteX2-911" fmla="*/ 3648767 w 4499374"/>
              <a:gd name="connsiteY2-912" fmla="*/ 266889 h 2170610"/>
              <a:gd name="connsiteX3-913" fmla="*/ 4499317 w 4499374"/>
              <a:gd name="connsiteY3-914" fmla="*/ 1047344 h 2170610"/>
              <a:gd name="connsiteX4-915" fmla="*/ 3709551 w 4499374"/>
              <a:gd name="connsiteY4-916" fmla="*/ 1890811 h 2170610"/>
              <a:gd name="connsiteX5-917" fmla="*/ 1085305 w 4499374"/>
              <a:gd name="connsiteY5-918" fmla="*/ 2170610 h 2170610"/>
              <a:gd name="connsiteX6-919" fmla="*/ 0 w 4499374"/>
              <a:gd name="connsiteY6-920" fmla="*/ 1085305 h 2170610"/>
              <a:gd name="connsiteX0-921" fmla="*/ 0 w 4501862"/>
              <a:gd name="connsiteY0-922" fmla="*/ 1085305 h 2170610"/>
              <a:gd name="connsiteX1-923" fmla="*/ 1085305 w 4501862"/>
              <a:gd name="connsiteY1-924" fmla="*/ 0 h 2170610"/>
              <a:gd name="connsiteX2-925" fmla="*/ 3648767 w 4501862"/>
              <a:gd name="connsiteY2-926" fmla="*/ 266889 h 2170610"/>
              <a:gd name="connsiteX3-927" fmla="*/ 4499317 w 4501862"/>
              <a:gd name="connsiteY3-928" fmla="*/ 1047344 h 2170610"/>
              <a:gd name="connsiteX4-929" fmla="*/ 3709551 w 4501862"/>
              <a:gd name="connsiteY4-930" fmla="*/ 1890811 h 2170610"/>
              <a:gd name="connsiteX5-931" fmla="*/ 1085305 w 4501862"/>
              <a:gd name="connsiteY5-932" fmla="*/ 2170610 h 2170610"/>
              <a:gd name="connsiteX6-933" fmla="*/ 0 w 4501862"/>
              <a:gd name="connsiteY6-934" fmla="*/ 1085305 h 2170610"/>
              <a:gd name="connsiteX0-935" fmla="*/ 0 w 4499895"/>
              <a:gd name="connsiteY0-936" fmla="*/ 1085305 h 2170610"/>
              <a:gd name="connsiteX1-937" fmla="*/ 1085305 w 4499895"/>
              <a:gd name="connsiteY1-938" fmla="*/ 0 h 2170610"/>
              <a:gd name="connsiteX2-939" fmla="*/ 3648767 w 4499895"/>
              <a:gd name="connsiteY2-940" fmla="*/ 266889 h 2170610"/>
              <a:gd name="connsiteX3-941" fmla="*/ 4499317 w 4499895"/>
              <a:gd name="connsiteY3-942" fmla="*/ 1047344 h 2170610"/>
              <a:gd name="connsiteX4-943" fmla="*/ 3709551 w 4499895"/>
              <a:gd name="connsiteY4-944" fmla="*/ 1890811 h 2170610"/>
              <a:gd name="connsiteX5-945" fmla="*/ 1085305 w 4499895"/>
              <a:gd name="connsiteY5-946" fmla="*/ 2170610 h 2170610"/>
              <a:gd name="connsiteX6-947" fmla="*/ 0 w 4499895"/>
              <a:gd name="connsiteY6-948" fmla="*/ 1085305 h 2170610"/>
              <a:gd name="connsiteX0-949" fmla="*/ 0 w 4500491"/>
              <a:gd name="connsiteY0-950" fmla="*/ 1085305 h 2170610"/>
              <a:gd name="connsiteX1-951" fmla="*/ 1085305 w 4500491"/>
              <a:gd name="connsiteY1-952" fmla="*/ 0 h 2170610"/>
              <a:gd name="connsiteX2-953" fmla="*/ 3648767 w 4500491"/>
              <a:gd name="connsiteY2-954" fmla="*/ 266889 h 2170610"/>
              <a:gd name="connsiteX3-955" fmla="*/ 4499317 w 4500491"/>
              <a:gd name="connsiteY3-956" fmla="*/ 1047344 h 2170610"/>
              <a:gd name="connsiteX4-957" fmla="*/ 3709551 w 4500491"/>
              <a:gd name="connsiteY4-958" fmla="*/ 1890811 h 2170610"/>
              <a:gd name="connsiteX5-959" fmla="*/ 1085305 w 4500491"/>
              <a:gd name="connsiteY5-960" fmla="*/ 2170610 h 2170610"/>
              <a:gd name="connsiteX6-961" fmla="*/ 0 w 4500491"/>
              <a:gd name="connsiteY6-962" fmla="*/ 1085305 h 2170610"/>
              <a:gd name="connsiteX0-963" fmla="*/ 0 w 4500245"/>
              <a:gd name="connsiteY0-964" fmla="*/ 1085305 h 2170610"/>
              <a:gd name="connsiteX1-965" fmla="*/ 1085305 w 4500245"/>
              <a:gd name="connsiteY1-966" fmla="*/ 0 h 2170610"/>
              <a:gd name="connsiteX2-967" fmla="*/ 3648767 w 4500245"/>
              <a:gd name="connsiteY2-968" fmla="*/ 266889 h 2170610"/>
              <a:gd name="connsiteX3-969" fmla="*/ 4499317 w 4500245"/>
              <a:gd name="connsiteY3-970" fmla="*/ 1047344 h 2170610"/>
              <a:gd name="connsiteX4-971" fmla="*/ 3709551 w 4500245"/>
              <a:gd name="connsiteY4-972" fmla="*/ 1890811 h 2170610"/>
              <a:gd name="connsiteX5-973" fmla="*/ 1085305 w 4500245"/>
              <a:gd name="connsiteY5-974" fmla="*/ 2170610 h 2170610"/>
              <a:gd name="connsiteX6-975" fmla="*/ 0 w 4500245"/>
              <a:gd name="connsiteY6-976" fmla="*/ 1085305 h 2170610"/>
              <a:gd name="connsiteX0-977" fmla="*/ 0 w 4500245"/>
              <a:gd name="connsiteY0-978" fmla="*/ 1085305 h 2170610"/>
              <a:gd name="connsiteX1-979" fmla="*/ 1085305 w 4500245"/>
              <a:gd name="connsiteY1-980" fmla="*/ 0 h 2170610"/>
              <a:gd name="connsiteX2-981" fmla="*/ 3648767 w 4500245"/>
              <a:gd name="connsiteY2-982" fmla="*/ 266889 h 2170610"/>
              <a:gd name="connsiteX3-983" fmla="*/ 4499317 w 4500245"/>
              <a:gd name="connsiteY3-984" fmla="*/ 1047344 h 2170610"/>
              <a:gd name="connsiteX4-985" fmla="*/ 3709551 w 4500245"/>
              <a:gd name="connsiteY4-986" fmla="*/ 1890811 h 2170610"/>
              <a:gd name="connsiteX5-987" fmla="*/ 1085305 w 4500245"/>
              <a:gd name="connsiteY5-988" fmla="*/ 2170610 h 2170610"/>
              <a:gd name="connsiteX6-989" fmla="*/ 0 w 4500245"/>
              <a:gd name="connsiteY6-990" fmla="*/ 1085305 h 2170610"/>
              <a:gd name="connsiteX0-991" fmla="*/ 0 w 4500279"/>
              <a:gd name="connsiteY0-992" fmla="*/ 1085305 h 2170610"/>
              <a:gd name="connsiteX1-993" fmla="*/ 1085305 w 4500279"/>
              <a:gd name="connsiteY1-994" fmla="*/ 0 h 2170610"/>
              <a:gd name="connsiteX2-995" fmla="*/ 3648767 w 4500279"/>
              <a:gd name="connsiteY2-996" fmla="*/ 266889 h 2170610"/>
              <a:gd name="connsiteX3-997" fmla="*/ 4499317 w 4500279"/>
              <a:gd name="connsiteY3-998" fmla="*/ 1047344 h 2170610"/>
              <a:gd name="connsiteX4-999" fmla="*/ 3709551 w 4500279"/>
              <a:gd name="connsiteY4-1000" fmla="*/ 1890811 h 2170610"/>
              <a:gd name="connsiteX5-1001" fmla="*/ 1085305 w 4500279"/>
              <a:gd name="connsiteY5-1002" fmla="*/ 2170610 h 2170610"/>
              <a:gd name="connsiteX6-1003" fmla="*/ 0 w 4500279"/>
              <a:gd name="connsiteY6-1004" fmla="*/ 1085305 h 2170610"/>
              <a:gd name="connsiteX0-1005" fmla="*/ 0 w 4499950"/>
              <a:gd name="connsiteY0-1006" fmla="*/ 1085305 h 2170610"/>
              <a:gd name="connsiteX1-1007" fmla="*/ 1085305 w 4499950"/>
              <a:gd name="connsiteY1-1008" fmla="*/ 0 h 2170610"/>
              <a:gd name="connsiteX2-1009" fmla="*/ 3648767 w 4499950"/>
              <a:gd name="connsiteY2-1010" fmla="*/ 266889 h 2170610"/>
              <a:gd name="connsiteX3-1011" fmla="*/ 4499317 w 4499950"/>
              <a:gd name="connsiteY3-1012" fmla="*/ 1047344 h 2170610"/>
              <a:gd name="connsiteX4-1013" fmla="*/ 3713468 w 4499950"/>
              <a:gd name="connsiteY4-1014" fmla="*/ 1903978 h 2170610"/>
              <a:gd name="connsiteX5-1015" fmla="*/ 1085305 w 4499950"/>
              <a:gd name="connsiteY5-1016" fmla="*/ 2170610 h 2170610"/>
              <a:gd name="connsiteX6-1017" fmla="*/ 0 w 4499950"/>
              <a:gd name="connsiteY6-1018" fmla="*/ 1085305 h 21706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499950" h="2170610">
                <a:moveTo>
                  <a:pt x="0" y="1085305"/>
                </a:moveTo>
                <a:cubicBezTo>
                  <a:pt x="0" y="485908"/>
                  <a:pt x="485908" y="0"/>
                  <a:pt x="1085305" y="0"/>
                </a:cubicBezTo>
                <a:cubicBezTo>
                  <a:pt x="1887354" y="0"/>
                  <a:pt x="2829099" y="216566"/>
                  <a:pt x="3648767" y="266889"/>
                </a:cubicBezTo>
                <a:cubicBezTo>
                  <a:pt x="4324467" y="302252"/>
                  <a:pt x="4488534" y="774496"/>
                  <a:pt x="4499317" y="1047344"/>
                </a:cubicBezTo>
                <a:cubicBezTo>
                  <a:pt x="4510100" y="1320192"/>
                  <a:pt x="4388700" y="1809498"/>
                  <a:pt x="3713468" y="1903978"/>
                </a:cubicBezTo>
                <a:lnTo>
                  <a:pt x="1085305" y="2170610"/>
                </a:lnTo>
                <a:cubicBezTo>
                  <a:pt x="485908" y="2170610"/>
                  <a:pt x="0" y="1684702"/>
                  <a:pt x="0" y="1085305"/>
                </a:cubicBezTo>
                <a:close/>
              </a:path>
            </a:pathLst>
          </a:cu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330498" y="3055877"/>
            <a:ext cx="2149486" cy="2149486"/>
            <a:chOff x="330498" y="3055877"/>
            <a:chExt cx="2149486" cy="2149486"/>
          </a:xfrm>
        </p:grpSpPr>
        <p:grpSp>
          <p:nvGrpSpPr>
            <p:cNvPr id="14" name="组合 13"/>
            <p:cNvGrpSpPr/>
            <p:nvPr/>
          </p:nvGrpSpPr>
          <p:grpSpPr>
            <a:xfrm>
              <a:off x="330498" y="3055877"/>
              <a:ext cx="2149486" cy="2149486"/>
              <a:chOff x="3282050" y="1720501"/>
              <a:chExt cx="2902298" cy="2902298"/>
            </a:xfrm>
          </p:grpSpPr>
          <p:sp>
            <p:nvSpPr>
              <p:cNvPr id="105" name="椭圆 104"/>
              <p:cNvSpPr/>
              <p:nvPr/>
            </p:nvSpPr>
            <p:spPr>
              <a:xfrm>
                <a:off x="3929196" y="2367647"/>
                <a:ext cx="1608007" cy="1608007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3598997" y="2037448"/>
                <a:ext cx="2268404" cy="2268404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3282050" y="1720501"/>
                <a:ext cx="2902298" cy="2902298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3966371" y="2404822"/>
                <a:ext cx="1533656" cy="1533656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3629184" y="2067635"/>
                <a:ext cx="2208030" cy="2208030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4656063" y="2140505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3966371" y="2407097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5320889" y="2407097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5610072" y="3094514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3704460" y="3094514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4656063" y="4054331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3966371" y="3720176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5360849" y="3720176"/>
                <a:ext cx="154272" cy="15427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32" name="图片 131"/>
            <p:cNvPicPr>
              <a:picLocks noChangeAspect="1"/>
            </p:cNvPicPr>
            <p:nvPr/>
          </p:nvPicPr>
          <p:blipFill>
            <a:blip r:embed="rId1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916" y="3732605"/>
              <a:ext cx="833816" cy="833816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2656094" y="2219579"/>
            <a:ext cx="1460647" cy="1460647"/>
            <a:chOff x="2694974" y="1712976"/>
            <a:chExt cx="1460647" cy="1460647"/>
          </a:xfrm>
        </p:grpSpPr>
        <p:grpSp>
          <p:nvGrpSpPr>
            <p:cNvPr id="13" name="组合 12"/>
            <p:cNvGrpSpPr/>
            <p:nvPr/>
          </p:nvGrpSpPr>
          <p:grpSpPr>
            <a:xfrm>
              <a:off x="2694974" y="1712976"/>
              <a:ext cx="1460647" cy="1460647"/>
              <a:chOff x="8081716" y="1942953"/>
              <a:chExt cx="2268404" cy="2268404"/>
            </a:xfrm>
          </p:grpSpPr>
          <p:sp>
            <p:nvSpPr>
              <p:cNvPr id="119" name="椭圆 118"/>
              <p:cNvSpPr/>
              <p:nvPr/>
            </p:nvSpPr>
            <p:spPr>
              <a:xfrm>
                <a:off x="8411915" y="2273152"/>
                <a:ext cx="1608007" cy="1608007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8081716" y="1942953"/>
                <a:ext cx="2268404" cy="2268404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8449090" y="2310327"/>
                <a:ext cx="1533656" cy="1533656"/>
              </a:xfrm>
              <a:prstGeom prst="ellipse">
                <a:avLst/>
              </a:prstGeom>
              <a:blipFill dpi="0" rotWithShape="1">
                <a:blip r:embed="rId2">
                  <a:alphaModFix amt="55000"/>
                </a:blip>
                <a:srcRect/>
                <a:stretch>
                  <a:fillRect/>
                </a:stretch>
              </a:blipFill>
              <a:ln w="3175">
                <a:solidFill>
                  <a:schemeClr val="bg1"/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8218223" y="2079460"/>
                <a:ext cx="1995390" cy="1995390"/>
              </a:xfrm>
              <a:prstGeom prst="ellipse">
                <a:avLst/>
              </a:prstGeom>
              <a:noFill/>
              <a:ln w="19050" cmpd="sng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819" y="2108974"/>
              <a:ext cx="648000" cy="648000"/>
            </a:xfrm>
            <a:prstGeom prst="rect">
              <a:avLst/>
            </a:prstGeom>
          </p:spPr>
        </p:pic>
      </p:grpSp>
      <p:grpSp>
        <p:nvGrpSpPr>
          <p:cNvPr id="21" name="组合 20"/>
          <p:cNvGrpSpPr/>
          <p:nvPr/>
        </p:nvGrpSpPr>
        <p:grpSpPr>
          <a:xfrm>
            <a:off x="2655459" y="4237029"/>
            <a:ext cx="1460647" cy="1460647"/>
            <a:chOff x="2882263" y="4811583"/>
            <a:chExt cx="1460647" cy="1460647"/>
          </a:xfrm>
        </p:grpSpPr>
        <p:grpSp>
          <p:nvGrpSpPr>
            <p:cNvPr id="125" name="组合 124"/>
            <p:cNvGrpSpPr/>
            <p:nvPr/>
          </p:nvGrpSpPr>
          <p:grpSpPr>
            <a:xfrm>
              <a:off x="2882263" y="4811583"/>
              <a:ext cx="1460647" cy="1460647"/>
              <a:chOff x="8081716" y="1942953"/>
              <a:chExt cx="2268404" cy="2268404"/>
            </a:xfrm>
          </p:grpSpPr>
          <p:sp>
            <p:nvSpPr>
              <p:cNvPr id="126" name="椭圆 125"/>
              <p:cNvSpPr/>
              <p:nvPr/>
            </p:nvSpPr>
            <p:spPr>
              <a:xfrm>
                <a:off x="8411915" y="2273152"/>
                <a:ext cx="1608007" cy="1608007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8081716" y="1942953"/>
                <a:ext cx="2268404" cy="2268404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8449090" y="2310327"/>
                <a:ext cx="1533656" cy="1533656"/>
              </a:xfrm>
              <a:prstGeom prst="ellipse">
                <a:avLst/>
              </a:prstGeom>
              <a:blipFill dpi="0" rotWithShape="1">
                <a:blip r:embed="rId2">
                  <a:alphaModFix amt="55000"/>
                </a:blip>
                <a:srcRect/>
                <a:stretch>
                  <a:fillRect/>
                </a:stretch>
              </a:blipFill>
              <a:ln w="3175">
                <a:solidFill>
                  <a:schemeClr val="bg1"/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8218223" y="2079460"/>
                <a:ext cx="1995390" cy="1995390"/>
              </a:xfrm>
              <a:prstGeom prst="ellipse">
                <a:avLst/>
              </a:prstGeom>
              <a:noFill/>
              <a:ln w="19050" cmpd="sng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6778" y="5226065"/>
              <a:ext cx="648000" cy="648000"/>
            </a:xfrm>
            <a:prstGeom prst="rect">
              <a:avLst/>
            </a:prstGeom>
          </p:spPr>
        </p:pic>
      </p:grpSp>
      <p:sp>
        <p:nvSpPr>
          <p:cNvPr id="139" name="文本框 138"/>
          <p:cNvSpPr txBox="1"/>
          <p:nvPr/>
        </p:nvSpPr>
        <p:spPr>
          <a:xfrm>
            <a:off x="4544695" y="2032000"/>
            <a:ext cx="3590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商品优惠政策分析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1" name="直接连接符 140"/>
          <p:cNvCxnSpPr/>
          <p:nvPr/>
        </p:nvCxnSpPr>
        <p:spPr>
          <a:xfrm>
            <a:off x="4624856" y="2615796"/>
            <a:ext cx="2375384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4544695" y="4277360"/>
            <a:ext cx="3591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客户特征分析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4" name="直接连接符 143"/>
          <p:cNvCxnSpPr/>
          <p:nvPr/>
        </p:nvCxnSpPr>
        <p:spPr>
          <a:xfrm>
            <a:off x="4598668" y="4861444"/>
            <a:ext cx="2127252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56125" y="164253"/>
            <a:ext cx="3522473" cy="882331"/>
            <a:chOff x="4174405" y="1460923"/>
            <a:chExt cx="3522473" cy="882331"/>
          </a:xfrm>
        </p:grpSpPr>
        <p:sp>
          <p:nvSpPr>
            <p:cNvPr id="91" name="矩形 90"/>
            <p:cNvSpPr/>
            <p:nvPr/>
          </p:nvSpPr>
          <p:spPr>
            <a:xfrm>
              <a:off x="4386600" y="1465067"/>
              <a:ext cx="3118293" cy="627571"/>
            </a:xfrm>
            <a:prstGeom prst="rect">
              <a:avLst/>
            </a:prstGeom>
            <a:blipFill dpi="0" rotWithShape="0">
              <a:blip r:embed="rId5">
                <a:alphaModFix amt="25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harpenSoften amount="-69000"/>
                        </a14:imgEffect>
                      </a14:imgLayer>
                    </a14:imgProps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圆角矩形 3"/>
            <p:cNvSpPr/>
            <p:nvPr/>
          </p:nvSpPr>
          <p:spPr>
            <a:xfrm>
              <a:off x="4174405" y="1464892"/>
              <a:ext cx="198372" cy="878361"/>
            </a:xfrm>
            <a:custGeom>
              <a:avLst/>
              <a:gdLst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99977 w 451413"/>
                <a:gd name="connsiteY2" fmla="*/ 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-1" fmla="*/ 0 w 451413"/>
                <a:gd name="connsiteY0-2" fmla="*/ 151436 h 1180617"/>
                <a:gd name="connsiteX1-3" fmla="*/ 151436 w 451413"/>
                <a:gd name="connsiteY1-4" fmla="*/ 0 h 1180617"/>
                <a:gd name="connsiteX2-5" fmla="*/ 213617 w 451413"/>
                <a:gd name="connsiteY2-6" fmla="*/ 2540 h 1180617"/>
                <a:gd name="connsiteX3-7" fmla="*/ 451413 w 451413"/>
                <a:gd name="connsiteY3-8" fmla="*/ 151436 h 1180617"/>
                <a:gd name="connsiteX4-9" fmla="*/ 451413 w 451413"/>
                <a:gd name="connsiteY4-10" fmla="*/ 1029181 h 1180617"/>
                <a:gd name="connsiteX5-11" fmla="*/ 299977 w 451413"/>
                <a:gd name="connsiteY5-12" fmla="*/ 1180617 h 1180617"/>
                <a:gd name="connsiteX6-13" fmla="*/ 151436 w 451413"/>
                <a:gd name="connsiteY6-14" fmla="*/ 1180617 h 1180617"/>
                <a:gd name="connsiteX7-15" fmla="*/ 0 w 451413"/>
                <a:gd name="connsiteY7-16" fmla="*/ 1029181 h 1180617"/>
                <a:gd name="connsiteX8-17" fmla="*/ 0 w 451413"/>
                <a:gd name="connsiteY8-18" fmla="*/ 151436 h 1180617"/>
                <a:gd name="connsiteX0-19" fmla="*/ 0 w 451413"/>
                <a:gd name="connsiteY0-20" fmla="*/ 151436 h 1185697"/>
                <a:gd name="connsiteX1-21" fmla="*/ 151436 w 451413"/>
                <a:gd name="connsiteY1-22" fmla="*/ 0 h 1185697"/>
                <a:gd name="connsiteX2-23" fmla="*/ 213617 w 451413"/>
                <a:gd name="connsiteY2-24" fmla="*/ 2540 h 1185697"/>
                <a:gd name="connsiteX3-25" fmla="*/ 451413 w 451413"/>
                <a:gd name="connsiteY3-26" fmla="*/ 151436 h 1185697"/>
                <a:gd name="connsiteX4-27" fmla="*/ 451413 w 451413"/>
                <a:gd name="connsiteY4-28" fmla="*/ 1029181 h 1185697"/>
                <a:gd name="connsiteX5-29" fmla="*/ 218697 w 451413"/>
                <a:gd name="connsiteY5-30" fmla="*/ 1185697 h 1185697"/>
                <a:gd name="connsiteX6-31" fmla="*/ 151436 w 451413"/>
                <a:gd name="connsiteY6-32" fmla="*/ 1180617 h 1185697"/>
                <a:gd name="connsiteX7-33" fmla="*/ 0 w 451413"/>
                <a:gd name="connsiteY7-34" fmla="*/ 1029181 h 1185697"/>
                <a:gd name="connsiteX8-35" fmla="*/ 0 w 451413"/>
                <a:gd name="connsiteY8-36" fmla="*/ 151436 h 1185697"/>
                <a:gd name="connsiteX0-37" fmla="*/ 0 w 451413"/>
                <a:gd name="connsiteY0-38" fmla="*/ 151436 h 1185697"/>
                <a:gd name="connsiteX1-39" fmla="*/ 151436 w 451413"/>
                <a:gd name="connsiteY1-40" fmla="*/ 0 h 1185697"/>
                <a:gd name="connsiteX2-41" fmla="*/ 213617 w 451413"/>
                <a:gd name="connsiteY2-42" fmla="*/ 2540 h 1185697"/>
                <a:gd name="connsiteX3-43" fmla="*/ 451413 w 451413"/>
                <a:gd name="connsiteY3-44" fmla="*/ 1029181 h 1185697"/>
                <a:gd name="connsiteX4-45" fmla="*/ 218697 w 451413"/>
                <a:gd name="connsiteY4-46" fmla="*/ 1185697 h 1185697"/>
                <a:gd name="connsiteX5-47" fmla="*/ 151436 w 451413"/>
                <a:gd name="connsiteY5-48" fmla="*/ 1180617 h 1185697"/>
                <a:gd name="connsiteX6-49" fmla="*/ 0 w 451413"/>
                <a:gd name="connsiteY6-50" fmla="*/ 1029181 h 1185697"/>
                <a:gd name="connsiteX7-51" fmla="*/ 0 w 451413"/>
                <a:gd name="connsiteY7-52" fmla="*/ 151436 h 1185697"/>
                <a:gd name="connsiteX0-53" fmla="*/ 0 w 224614"/>
                <a:gd name="connsiteY0-54" fmla="*/ 151436 h 1185697"/>
                <a:gd name="connsiteX1-55" fmla="*/ 151436 w 224614"/>
                <a:gd name="connsiteY1-56" fmla="*/ 0 h 1185697"/>
                <a:gd name="connsiteX2-57" fmla="*/ 213617 w 224614"/>
                <a:gd name="connsiteY2-58" fmla="*/ 2540 h 1185697"/>
                <a:gd name="connsiteX3-59" fmla="*/ 218697 w 224614"/>
                <a:gd name="connsiteY3-60" fmla="*/ 1185697 h 1185697"/>
                <a:gd name="connsiteX4-61" fmla="*/ 151436 w 224614"/>
                <a:gd name="connsiteY4-62" fmla="*/ 1180617 h 1185697"/>
                <a:gd name="connsiteX5-63" fmla="*/ 0 w 224614"/>
                <a:gd name="connsiteY5-64" fmla="*/ 1029181 h 1185697"/>
                <a:gd name="connsiteX6-65" fmla="*/ 0 w 224614"/>
                <a:gd name="connsiteY6-66" fmla="*/ 151436 h 1185697"/>
                <a:gd name="connsiteX0-67" fmla="*/ 0 w 228207"/>
                <a:gd name="connsiteY0-68" fmla="*/ 151436 h 1185697"/>
                <a:gd name="connsiteX1-69" fmla="*/ 151436 w 228207"/>
                <a:gd name="connsiteY1-70" fmla="*/ 0 h 1185697"/>
                <a:gd name="connsiteX2-71" fmla="*/ 221237 w 228207"/>
                <a:gd name="connsiteY2-72" fmla="*/ 2540 h 1185697"/>
                <a:gd name="connsiteX3-73" fmla="*/ 218697 w 228207"/>
                <a:gd name="connsiteY3-74" fmla="*/ 1185697 h 1185697"/>
                <a:gd name="connsiteX4-75" fmla="*/ 151436 w 228207"/>
                <a:gd name="connsiteY4-76" fmla="*/ 1180617 h 1185697"/>
                <a:gd name="connsiteX5-77" fmla="*/ 0 w 228207"/>
                <a:gd name="connsiteY5-78" fmla="*/ 1029181 h 1185697"/>
                <a:gd name="connsiteX6-79" fmla="*/ 0 w 228207"/>
                <a:gd name="connsiteY6-80" fmla="*/ 151436 h 1185697"/>
                <a:gd name="connsiteX0-81" fmla="*/ 0 w 224379"/>
                <a:gd name="connsiteY0-82" fmla="*/ 151436 h 1185697"/>
                <a:gd name="connsiteX1-83" fmla="*/ 151436 w 224379"/>
                <a:gd name="connsiteY1-84" fmla="*/ 0 h 1185697"/>
                <a:gd name="connsiteX2-85" fmla="*/ 221237 w 224379"/>
                <a:gd name="connsiteY2-86" fmla="*/ 2540 h 1185697"/>
                <a:gd name="connsiteX3-87" fmla="*/ 218697 w 224379"/>
                <a:gd name="connsiteY3-88" fmla="*/ 1185697 h 1185697"/>
                <a:gd name="connsiteX4-89" fmla="*/ 151436 w 224379"/>
                <a:gd name="connsiteY4-90" fmla="*/ 1180617 h 1185697"/>
                <a:gd name="connsiteX5-91" fmla="*/ 0 w 224379"/>
                <a:gd name="connsiteY5-92" fmla="*/ 1029181 h 1185697"/>
                <a:gd name="connsiteX6-93" fmla="*/ 0 w 224379"/>
                <a:gd name="connsiteY6-94" fmla="*/ 151436 h 1185697"/>
                <a:gd name="connsiteX0-95" fmla="*/ 0 w 224379"/>
                <a:gd name="connsiteY0-96" fmla="*/ 151436 h 1185697"/>
                <a:gd name="connsiteX1-97" fmla="*/ 151436 w 224379"/>
                <a:gd name="connsiteY1-98" fmla="*/ 0 h 1185697"/>
                <a:gd name="connsiteX2-99" fmla="*/ 221237 w 224379"/>
                <a:gd name="connsiteY2-100" fmla="*/ 2540 h 1185697"/>
                <a:gd name="connsiteX3-101" fmla="*/ 218697 w 224379"/>
                <a:gd name="connsiteY3-102" fmla="*/ 1185697 h 1185697"/>
                <a:gd name="connsiteX4-103" fmla="*/ 151436 w 224379"/>
                <a:gd name="connsiteY4-104" fmla="*/ 1180617 h 1185697"/>
                <a:gd name="connsiteX5-105" fmla="*/ 0 w 224379"/>
                <a:gd name="connsiteY5-106" fmla="*/ 1029181 h 1185697"/>
                <a:gd name="connsiteX6-107" fmla="*/ 0 w 224379"/>
                <a:gd name="connsiteY6-108" fmla="*/ 151436 h 1185697"/>
                <a:gd name="connsiteX0-109" fmla="*/ 0 w 221438"/>
                <a:gd name="connsiteY0-110" fmla="*/ 151436 h 1185697"/>
                <a:gd name="connsiteX1-111" fmla="*/ 151436 w 221438"/>
                <a:gd name="connsiteY1-112" fmla="*/ 0 h 1185697"/>
                <a:gd name="connsiteX2-113" fmla="*/ 221237 w 221438"/>
                <a:gd name="connsiteY2-114" fmla="*/ 2540 h 1185697"/>
                <a:gd name="connsiteX3-115" fmla="*/ 218697 w 221438"/>
                <a:gd name="connsiteY3-116" fmla="*/ 1185697 h 1185697"/>
                <a:gd name="connsiteX4-117" fmla="*/ 151436 w 221438"/>
                <a:gd name="connsiteY4-118" fmla="*/ 1180617 h 1185697"/>
                <a:gd name="connsiteX5-119" fmla="*/ 0 w 221438"/>
                <a:gd name="connsiteY5-120" fmla="*/ 1029181 h 1185697"/>
                <a:gd name="connsiteX6-121" fmla="*/ 0 w 221438"/>
                <a:gd name="connsiteY6-122" fmla="*/ 151436 h 1185697"/>
                <a:gd name="connsiteX0-123" fmla="*/ 0 w 221361"/>
                <a:gd name="connsiteY0-124" fmla="*/ 151436 h 1183157"/>
                <a:gd name="connsiteX1-125" fmla="*/ 151436 w 221361"/>
                <a:gd name="connsiteY1-126" fmla="*/ 0 h 1183157"/>
                <a:gd name="connsiteX2-127" fmla="*/ 221237 w 221361"/>
                <a:gd name="connsiteY2-128" fmla="*/ 2540 h 1183157"/>
                <a:gd name="connsiteX3-129" fmla="*/ 216157 w 221361"/>
                <a:gd name="connsiteY3-130" fmla="*/ 1183157 h 1183157"/>
                <a:gd name="connsiteX4-131" fmla="*/ 151436 w 221361"/>
                <a:gd name="connsiteY4-132" fmla="*/ 1180617 h 1183157"/>
                <a:gd name="connsiteX5-133" fmla="*/ 0 w 221361"/>
                <a:gd name="connsiteY5-134" fmla="*/ 1029181 h 1183157"/>
                <a:gd name="connsiteX6-135" fmla="*/ 0 w 221361"/>
                <a:gd name="connsiteY6-136" fmla="*/ 151436 h 1183157"/>
                <a:gd name="connsiteX0-137" fmla="*/ 0 w 226324"/>
                <a:gd name="connsiteY0-138" fmla="*/ 151436 h 1183157"/>
                <a:gd name="connsiteX1-139" fmla="*/ 151436 w 226324"/>
                <a:gd name="connsiteY1-140" fmla="*/ 0 h 1183157"/>
                <a:gd name="connsiteX2-141" fmla="*/ 221237 w 226324"/>
                <a:gd name="connsiteY2-142" fmla="*/ 2540 h 1183157"/>
                <a:gd name="connsiteX3-143" fmla="*/ 226317 w 226324"/>
                <a:gd name="connsiteY3-144" fmla="*/ 1183157 h 1183157"/>
                <a:gd name="connsiteX4-145" fmla="*/ 151436 w 226324"/>
                <a:gd name="connsiteY4-146" fmla="*/ 1180617 h 1183157"/>
                <a:gd name="connsiteX5-147" fmla="*/ 0 w 226324"/>
                <a:gd name="connsiteY5-148" fmla="*/ 1029181 h 1183157"/>
                <a:gd name="connsiteX6-149" fmla="*/ 0 w 226324"/>
                <a:gd name="connsiteY6-150" fmla="*/ 151436 h 1183157"/>
                <a:gd name="connsiteX0-151" fmla="*/ 0 w 226324"/>
                <a:gd name="connsiteY0-152" fmla="*/ 151436 h 1183157"/>
                <a:gd name="connsiteX1-153" fmla="*/ 151436 w 226324"/>
                <a:gd name="connsiteY1-154" fmla="*/ 0 h 1183157"/>
                <a:gd name="connsiteX2-155" fmla="*/ 221237 w 226324"/>
                <a:gd name="connsiteY2-156" fmla="*/ 2540 h 1183157"/>
                <a:gd name="connsiteX3-157" fmla="*/ 226317 w 226324"/>
                <a:gd name="connsiteY3-158" fmla="*/ 1183157 h 1183157"/>
                <a:gd name="connsiteX4-159" fmla="*/ 151436 w 226324"/>
                <a:gd name="connsiteY4-160" fmla="*/ 1180617 h 1183157"/>
                <a:gd name="connsiteX5-161" fmla="*/ 0 w 226324"/>
                <a:gd name="connsiteY5-162" fmla="*/ 1029181 h 1183157"/>
                <a:gd name="connsiteX6-163" fmla="*/ 0 w 226324"/>
                <a:gd name="connsiteY6-164" fmla="*/ 151436 h 1183157"/>
                <a:gd name="connsiteX0-165" fmla="*/ 0 w 226324"/>
                <a:gd name="connsiteY0-166" fmla="*/ 151436 h 1183157"/>
                <a:gd name="connsiteX1-167" fmla="*/ 151436 w 226324"/>
                <a:gd name="connsiteY1-168" fmla="*/ 0 h 1183157"/>
                <a:gd name="connsiteX2-169" fmla="*/ 221237 w 226324"/>
                <a:gd name="connsiteY2-170" fmla="*/ 2540 h 1183157"/>
                <a:gd name="connsiteX3-171" fmla="*/ 226317 w 226324"/>
                <a:gd name="connsiteY3-172" fmla="*/ 1183157 h 1183157"/>
                <a:gd name="connsiteX4-173" fmla="*/ 151436 w 226324"/>
                <a:gd name="connsiteY4-174" fmla="*/ 1180617 h 1183157"/>
                <a:gd name="connsiteX5-175" fmla="*/ 0 w 226324"/>
                <a:gd name="connsiteY5-176" fmla="*/ 1029181 h 1183157"/>
                <a:gd name="connsiteX6-177" fmla="*/ 0 w 226324"/>
                <a:gd name="connsiteY6-178" fmla="*/ 151436 h 1183157"/>
                <a:gd name="connsiteX0-179" fmla="*/ 0 w 228861"/>
                <a:gd name="connsiteY0-180" fmla="*/ 151436 h 1183157"/>
                <a:gd name="connsiteX1-181" fmla="*/ 151436 w 228861"/>
                <a:gd name="connsiteY1-182" fmla="*/ 0 h 1183157"/>
                <a:gd name="connsiteX2-183" fmla="*/ 221237 w 228861"/>
                <a:gd name="connsiteY2-184" fmla="*/ 2540 h 1183157"/>
                <a:gd name="connsiteX3-185" fmla="*/ 228857 w 228861"/>
                <a:gd name="connsiteY3-186" fmla="*/ 1183157 h 1183157"/>
                <a:gd name="connsiteX4-187" fmla="*/ 151436 w 228861"/>
                <a:gd name="connsiteY4-188" fmla="*/ 1180617 h 1183157"/>
                <a:gd name="connsiteX5-189" fmla="*/ 0 w 228861"/>
                <a:gd name="connsiteY5-190" fmla="*/ 1029181 h 1183157"/>
                <a:gd name="connsiteX6-191" fmla="*/ 0 w 228861"/>
                <a:gd name="connsiteY6-192" fmla="*/ 151436 h 1183157"/>
                <a:gd name="connsiteX0-193" fmla="*/ 0 w 228866"/>
                <a:gd name="connsiteY0-194" fmla="*/ 152706 h 1184427"/>
                <a:gd name="connsiteX1-195" fmla="*/ 151436 w 228866"/>
                <a:gd name="connsiteY1-196" fmla="*/ 1270 h 1184427"/>
                <a:gd name="connsiteX2-197" fmla="*/ 225047 w 228866"/>
                <a:gd name="connsiteY2-198" fmla="*/ 0 h 1184427"/>
                <a:gd name="connsiteX3-199" fmla="*/ 228857 w 228866"/>
                <a:gd name="connsiteY3-200" fmla="*/ 1184427 h 1184427"/>
                <a:gd name="connsiteX4-201" fmla="*/ 151436 w 228866"/>
                <a:gd name="connsiteY4-202" fmla="*/ 1181887 h 1184427"/>
                <a:gd name="connsiteX5-203" fmla="*/ 0 w 228866"/>
                <a:gd name="connsiteY5-204" fmla="*/ 1030451 h 1184427"/>
                <a:gd name="connsiteX6-205" fmla="*/ 0 w 228866"/>
                <a:gd name="connsiteY6-206" fmla="*/ 152706 h 1184427"/>
                <a:gd name="connsiteX0-207" fmla="*/ 0 w 228866"/>
                <a:gd name="connsiteY0-208" fmla="*/ 152706 h 1181887"/>
                <a:gd name="connsiteX1-209" fmla="*/ 151436 w 228866"/>
                <a:gd name="connsiteY1-210" fmla="*/ 1270 h 1181887"/>
                <a:gd name="connsiteX2-211" fmla="*/ 225047 w 228866"/>
                <a:gd name="connsiteY2-212" fmla="*/ 0 h 1181887"/>
                <a:gd name="connsiteX3-213" fmla="*/ 228857 w 228866"/>
                <a:gd name="connsiteY3-214" fmla="*/ 1176807 h 1181887"/>
                <a:gd name="connsiteX4-215" fmla="*/ 151436 w 228866"/>
                <a:gd name="connsiteY4-216" fmla="*/ 1181887 h 1181887"/>
                <a:gd name="connsiteX5-217" fmla="*/ 0 w 228866"/>
                <a:gd name="connsiteY5-218" fmla="*/ 1030451 h 1181887"/>
                <a:gd name="connsiteX6-219" fmla="*/ 0 w 228866"/>
                <a:gd name="connsiteY6-220" fmla="*/ 152706 h 1181887"/>
                <a:gd name="connsiteX0-221" fmla="*/ 0 w 228866"/>
                <a:gd name="connsiteY0-222" fmla="*/ 152706 h 1181887"/>
                <a:gd name="connsiteX1-223" fmla="*/ 151436 w 228866"/>
                <a:gd name="connsiteY1-224" fmla="*/ 1270 h 1181887"/>
                <a:gd name="connsiteX2-225" fmla="*/ 225047 w 228866"/>
                <a:gd name="connsiteY2-226" fmla="*/ 0 h 1181887"/>
                <a:gd name="connsiteX3-227" fmla="*/ 228857 w 228866"/>
                <a:gd name="connsiteY3-228" fmla="*/ 1180617 h 1181887"/>
                <a:gd name="connsiteX4-229" fmla="*/ 151436 w 228866"/>
                <a:gd name="connsiteY4-230" fmla="*/ 1181887 h 1181887"/>
                <a:gd name="connsiteX5-231" fmla="*/ 0 w 228866"/>
                <a:gd name="connsiteY5-232" fmla="*/ 1030451 h 1181887"/>
                <a:gd name="connsiteX6-233" fmla="*/ 0 w 228866"/>
                <a:gd name="connsiteY6-234" fmla="*/ 152706 h 11818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28866" h="1181887">
                  <a:moveTo>
                    <a:pt x="0" y="152706"/>
                  </a:moveTo>
                  <a:cubicBezTo>
                    <a:pt x="0" y="69070"/>
                    <a:pt x="67800" y="1270"/>
                    <a:pt x="151436" y="1270"/>
                  </a:cubicBezTo>
                  <a:cubicBezTo>
                    <a:pt x="200950" y="1270"/>
                    <a:pt x="175533" y="0"/>
                    <a:pt x="225047" y="0"/>
                  </a:cubicBezTo>
                  <a:cubicBezTo>
                    <a:pt x="226097" y="197616"/>
                    <a:pt x="229060" y="981731"/>
                    <a:pt x="228857" y="1180617"/>
                  </a:cubicBezTo>
                  <a:lnTo>
                    <a:pt x="151436" y="1181887"/>
                  </a:lnTo>
                  <a:cubicBezTo>
                    <a:pt x="67800" y="1181887"/>
                    <a:pt x="0" y="1114087"/>
                    <a:pt x="0" y="1030451"/>
                  </a:cubicBezTo>
                  <a:lnTo>
                    <a:pt x="0" y="152706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4" name="直接连接符 93"/>
            <p:cNvCxnSpPr/>
            <p:nvPr/>
          </p:nvCxnSpPr>
          <p:spPr>
            <a:xfrm>
              <a:off x="4386600" y="1467415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/>
            <p:cNvSpPr txBox="1"/>
            <p:nvPr/>
          </p:nvSpPr>
          <p:spPr>
            <a:xfrm>
              <a:off x="4823677" y="1502522"/>
              <a:ext cx="26212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数据分析总结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0" name="直接连接符 99"/>
            <p:cNvCxnSpPr>
              <a:stCxn id="93" idx="1"/>
              <a:endCxn id="93" idx="4"/>
            </p:cNvCxnSpPr>
            <p:nvPr/>
          </p:nvCxnSpPr>
          <p:spPr>
            <a:xfrm>
              <a:off x="4305664" y="1465836"/>
              <a:ext cx="0" cy="877417"/>
            </a:xfrm>
            <a:prstGeom prst="line">
              <a:avLst/>
            </a:prstGeom>
            <a:ln w="12700" cap="rnd">
              <a:solidFill>
                <a:schemeClr val="bg1"/>
              </a:solidFill>
              <a:prstDash val="dash"/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4395667" y="2104680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4375932" y="2343253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圆角矩形 3"/>
            <p:cNvSpPr/>
            <p:nvPr/>
          </p:nvSpPr>
          <p:spPr>
            <a:xfrm flipH="1">
              <a:off x="7517757" y="1464892"/>
              <a:ext cx="179121" cy="878361"/>
            </a:xfrm>
            <a:custGeom>
              <a:avLst/>
              <a:gdLst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99977 w 451413"/>
                <a:gd name="connsiteY2" fmla="*/ 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-1" fmla="*/ 0 w 451413"/>
                <a:gd name="connsiteY0-2" fmla="*/ 151436 h 1180617"/>
                <a:gd name="connsiteX1-3" fmla="*/ 151436 w 451413"/>
                <a:gd name="connsiteY1-4" fmla="*/ 0 h 1180617"/>
                <a:gd name="connsiteX2-5" fmla="*/ 213617 w 451413"/>
                <a:gd name="connsiteY2-6" fmla="*/ 2540 h 1180617"/>
                <a:gd name="connsiteX3-7" fmla="*/ 451413 w 451413"/>
                <a:gd name="connsiteY3-8" fmla="*/ 151436 h 1180617"/>
                <a:gd name="connsiteX4-9" fmla="*/ 451413 w 451413"/>
                <a:gd name="connsiteY4-10" fmla="*/ 1029181 h 1180617"/>
                <a:gd name="connsiteX5-11" fmla="*/ 299977 w 451413"/>
                <a:gd name="connsiteY5-12" fmla="*/ 1180617 h 1180617"/>
                <a:gd name="connsiteX6-13" fmla="*/ 151436 w 451413"/>
                <a:gd name="connsiteY6-14" fmla="*/ 1180617 h 1180617"/>
                <a:gd name="connsiteX7-15" fmla="*/ 0 w 451413"/>
                <a:gd name="connsiteY7-16" fmla="*/ 1029181 h 1180617"/>
                <a:gd name="connsiteX8-17" fmla="*/ 0 w 451413"/>
                <a:gd name="connsiteY8-18" fmla="*/ 151436 h 1180617"/>
                <a:gd name="connsiteX0-19" fmla="*/ 0 w 451413"/>
                <a:gd name="connsiteY0-20" fmla="*/ 151436 h 1185697"/>
                <a:gd name="connsiteX1-21" fmla="*/ 151436 w 451413"/>
                <a:gd name="connsiteY1-22" fmla="*/ 0 h 1185697"/>
                <a:gd name="connsiteX2-23" fmla="*/ 213617 w 451413"/>
                <a:gd name="connsiteY2-24" fmla="*/ 2540 h 1185697"/>
                <a:gd name="connsiteX3-25" fmla="*/ 451413 w 451413"/>
                <a:gd name="connsiteY3-26" fmla="*/ 151436 h 1185697"/>
                <a:gd name="connsiteX4-27" fmla="*/ 451413 w 451413"/>
                <a:gd name="connsiteY4-28" fmla="*/ 1029181 h 1185697"/>
                <a:gd name="connsiteX5-29" fmla="*/ 218697 w 451413"/>
                <a:gd name="connsiteY5-30" fmla="*/ 1185697 h 1185697"/>
                <a:gd name="connsiteX6-31" fmla="*/ 151436 w 451413"/>
                <a:gd name="connsiteY6-32" fmla="*/ 1180617 h 1185697"/>
                <a:gd name="connsiteX7-33" fmla="*/ 0 w 451413"/>
                <a:gd name="connsiteY7-34" fmla="*/ 1029181 h 1185697"/>
                <a:gd name="connsiteX8-35" fmla="*/ 0 w 451413"/>
                <a:gd name="connsiteY8-36" fmla="*/ 151436 h 1185697"/>
                <a:gd name="connsiteX0-37" fmla="*/ 0 w 451413"/>
                <a:gd name="connsiteY0-38" fmla="*/ 151436 h 1185697"/>
                <a:gd name="connsiteX1-39" fmla="*/ 151436 w 451413"/>
                <a:gd name="connsiteY1-40" fmla="*/ 0 h 1185697"/>
                <a:gd name="connsiteX2-41" fmla="*/ 213617 w 451413"/>
                <a:gd name="connsiteY2-42" fmla="*/ 2540 h 1185697"/>
                <a:gd name="connsiteX3-43" fmla="*/ 451413 w 451413"/>
                <a:gd name="connsiteY3-44" fmla="*/ 1029181 h 1185697"/>
                <a:gd name="connsiteX4-45" fmla="*/ 218697 w 451413"/>
                <a:gd name="connsiteY4-46" fmla="*/ 1185697 h 1185697"/>
                <a:gd name="connsiteX5-47" fmla="*/ 151436 w 451413"/>
                <a:gd name="connsiteY5-48" fmla="*/ 1180617 h 1185697"/>
                <a:gd name="connsiteX6-49" fmla="*/ 0 w 451413"/>
                <a:gd name="connsiteY6-50" fmla="*/ 1029181 h 1185697"/>
                <a:gd name="connsiteX7-51" fmla="*/ 0 w 451413"/>
                <a:gd name="connsiteY7-52" fmla="*/ 151436 h 1185697"/>
                <a:gd name="connsiteX0-53" fmla="*/ 0 w 224614"/>
                <a:gd name="connsiteY0-54" fmla="*/ 151436 h 1185697"/>
                <a:gd name="connsiteX1-55" fmla="*/ 151436 w 224614"/>
                <a:gd name="connsiteY1-56" fmla="*/ 0 h 1185697"/>
                <a:gd name="connsiteX2-57" fmla="*/ 213617 w 224614"/>
                <a:gd name="connsiteY2-58" fmla="*/ 2540 h 1185697"/>
                <a:gd name="connsiteX3-59" fmla="*/ 218697 w 224614"/>
                <a:gd name="connsiteY3-60" fmla="*/ 1185697 h 1185697"/>
                <a:gd name="connsiteX4-61" fmla="*/ 151436 w 224614"/>
                <a:gd name="connsiteY4-62" fmla="*/ 1180617 h 1185697"/>
                <a:gd name="connsiteX5-63" fmla="*/ 0 w 224614"/>
                <a:gd name="connsiteY5-64" fmla="*/ 1029181 h 1185697"/>
                <a:gd name="connsiteX6-65" fmla="*/ 0 w 224614"/>
                <a:gd name="connsiteY6-66" fmla="*/ 151436 h 1185697"/>
                <a:gd name="connsiteX0-67" fmla="*/ 0 w 228207"/>
                <a:gd name="connsiteY0-68" fmla="*/ 151436 h 1185697"/>
                <a:gd name="connsiteX1-69" fmla="*/ 151436 w 228207"/>
                <a:gd name="connsiteY1-70" fmla="*/ 0 h 1185697"/>
                <a:gd name="connsiteX2-71" fmla="*/ 221237 w 228207"/>
                <a:gd name="connsiteY2-72" fmla="*/ 2540 h 1185697"/>
                <a:gd name="connsiteX3-73" fmla="*/ 218697 w 228207"/>
                <a:gd name="connsiteY3-74" fmla="*/ 1185697 h 1185697"/>
                <a:gd name="connsiteX4-75" fmla="*/ 151436 w 228207"/>
                <a:gd name="connsiteY4-76" fmla="*/ 1180617 h 1185697"/>
                <a:gd name="connsiteX5-77" fmla="*/ 0 w 228207"/>
                <a:gd name="connsiteY5-78" fmla="*/ 1029181 h 1185697"/>
                <a:gd name="connsiteX6-79" fmla="*/ 0 w 228207"/>
                <a:gd name="connsiteY6-80" fmla="*/ 151436 h 1185697"/>
                <a:gd name="connsiteX0-81" fmla="*/ 0 w 224379"/>
                <a:gd name="connsiteY0-82" fmla="*/ 151436 h 1185697"/>
                <a:gd name="connsiteX1-83" fmla="*/ 151436 w 224379"/>
                <a:gd name="connsiteY1-84" fmla="*/ 0 h 1185697"/>
                <a:gd name="connsiteX2-85" fmla="*/ 221237 w 224379"/>
                <a:gd name="connsiteY2-86" fmla="*/ 2540 h 1185697"/>
                <a:gd name="connsiteX3-87" fmla="*/ 218697 w 224379"/>
                <a:gd name="connsiteY3-88" fmla="*/ 1185697 h 1185697"/>
                <a:gd name="connsiteX4-89" fmla="*/ 151436 w 224379"/>
                <a:gd name="connsiteY4-90" fmla="*/ 1180617 h 1185697"/>
                <a:gd name="connsiteX5-91" fmla="*/ 0 w 224379"/>
                <a:gd name="connsiteY5-92" fmla="*/ 1029181 h 1185697"/>
                <a:gd name="connsiteX6-93" fmla="*/ 0 w 224379"/>
                <a:gd name="connsiteY6-94" fmla="*/ 151436 h 1185697"/>
                <a:gd name="connsiteX0-95" fmla="*/ 0 w 224379"/>
                <a:gd name="connsiteY0-96" fmla="*/ 151436 h 1185697"/>
                <a:gd name="connsiteX1-97" fmla="*/ 151436 w 224379"/>
                <a:gd name="connsiteY1-98" fmla="*/ 0 h 1185697"/>
                <a:gd name="connsiteX2-99" fmla="*/ 221237 w 224379"/>
                <a:gd name="connsiteY2-100" fmla="*/ 2540 h 1185697"/>
                <a:gd name="connsiteX3-101" fmla="*/ 218697 w 224379"/>
                <a:gd name="connsiteY3-102" fmla="*/ 1185697 h 1185697"/>
                <a:gd name="connsiteX4-103" fmla="*/ 151436 w 224379"/>
                <a:gd name="connsiteY4-104" fmla="*/ 1180617 h 1185697"/>
                <a:gd name="connsiteX5-105" fmla="*/ 0 w 224379"/>
                <a:gd name="connsiteY5-106" fmla="*/ 1029181 h 1185697"/>
                <a:gd name="connsiteX6-107" fmla="*/ 0 w 224379"/>
                <a:gd name="connsiteY6-108" fmla="*/ 151436 h 1185697"/>
                <a:gd name="connsiteX0-109" fmla="*/ 0 w 221438"/>
                <a:gd name="connsiteY0-110" fmla="*/ 151436 h 1185697"/>
                <a:gd name="connsiteX1-111" fmla="*/ 151436 w 221438"/>
                <a:gd name="connsiteY1-112" fmla="*/ 0 h 1185697"/>
                <a:gd name="connsiteX2-113" fmla="*/ 221237 w 221438"/>
                <a:gd name="connsiteY2-114" fmla="*/ 2540 h 1185697"/>
                <a:gd name="connsiteX3-115" fmla="*/ 218697 w 221438"/>
                <a:gd name="connsiteY3-116" fmla="*/ 1185697 h 1185697"/>
                <a:gd name="connsiteX4-117" fmla="*/ 151436 w 221438"/>
                <a:gd name="connsiteY4-118" fmla="*/ 1180617 h 1185697"/>
                <a:gd name="connsiteX5-119" fmla="*/ 0 w 221438"/>
                <a:gd name="connsiteY5-120" fmla="*/ 1029181 h 1185697"/>
                <a:gd name="connsiteX6-121" fmla="*/ 0 w 221438"/>
                <a:gd name="connsiteY6-122" fmla="*/ 151436 h 1185697"/>
                <a:gd name="connsiteX0-123" fmla="*/ 0 w 221361"/>
                <a:gd name="connsiteY0-124" fmla="*/ 151436 h 1183157"/>
                <a:gd name="connsiteX1-125" fmla="*/ 151436 w 221361"/>
                <a:gd name="connsiteY1-126" fmla="*/ 0 h 1183157"/>
                <a:gd name="connsiteX2-127" fmla="*/ 221237 w 221361"/>
                <a:gd name="connsiteY2-128" fmla="*/ 2540 h 1183157"/>
                <a:gd name="connsiteX3-129" fmla="*/ 216157 w 221361"/>
                <a:gd name="connsiteY3-130" fmla="*/ 1183157 h 1183157"/>
                <a:gd name="connsiteX4-131" fmla="*/ 151436 w 221361"/>
                <a:gd name="connsiteY4-132" fmla="*/ 1180617 h 1183157"/>
                <a:gd name="connsiteX5-133" fmla="*/ 0 w 221361"/>
                <a:gd name="connsiteY5-134" fmla="*/ 1029181 h 1183157"/>
                <a:gd name="connsiteX6-135" fmla="*/ 0 w 221361"/>
                <a:gd name="connsiteY6-136" fmla="*/ 151436 h 1183157"/>
                <a:gd name="connsiteX0-137" fmla="*/ 0 w 226324"/>
                <a:gd name="connsiteY0-138" fmla="*/ 151436 h 1183157"/>
                <a:gd name="connsiteX1-139" fmla="*/ 151436 w 226324"/>
                <a:gd name="connsiteY1-140" fmla="*/ 0 h 1183157"/>
                <a:gd name="connsiteX2-141" fmla="*/ 221237 w 226324"/>
                <a:gd name="connsiteY2-142" fmla="*/ 2540 h 1183157"/>
                <a:gd name="connsiteX3-143" fmla="*/ 226317 w 226324"/>
                <a:gd name="connsiteY3-144" fmla="*/ 1183157 h 1183157"/>
                <a:gd name="connsiteX4-145" fmla="*/ 151436 w 226324"/>
                <a:gd name="connsiteY4-146" fmla="*/ 1180617 h 1183157"/>
                <a:gd name="connsiteX5-147" fmla="*/ 0 w 226324"/>
                <a:gd name="connsiteY5-148" fmla="*/ 1029181 h 1183157"/>
                <a:gd name="connsiteX6-149" fmla="*/ 0 w 226324"/>
                <a:gd name="connsiteY6-150" fmla="*/ 151436 h 1183157"/>
                <a:gd name="connsiteX0-151" fmla="*/ 0 w 226324"/>
                <a:gd name="connsiteY0-152" fmla="*/ 151436 h 1183157"/>
                <a:gd name="connsiteX1-153" fmla="*/ 151436 w 226324"/>
                <a:gd name="connsiteY1-154" fmla="*/ 0 h 1183157"/>
                <a:gd name="connsiteX2-155" fmla="*/ 221237 w 226324"/>
                <a:gd name="connsiteY2-156" fmla="*/ 2540 h 1183157"/>
                <a:gd name="connsiteX3-157" fmla="*/ 226317 w 226324"/>
                <a:gd name="connsiteY3-158" fmla="*/ 1183157 h 1183157"/>
                <a:gd name="connsiteX4-159" fmla="*/ 151436 w 226324"/>
                <a:gd name="connsiteY4-160" fmla="*/ 1180617 h 1183157"/>
                <a:gd name="connsiteX5-161" fmla="*/ 0 w 226324"/>
                <a:gd name="connsiteY5-162" fmla="*/ 1029181 h 1183157"/>
                <a:gd name="connsiteX6-163" fmla="*/ 0 w 226324"/>
                <a:gd name="connsiteY6-164" fmla="*/ 151436 h 1183157"/>
                <a:gd name="connsiteX0-165" fmla="*/ 0 w 226324"/>
                <a:gd name="connsiteY0-166" fmla="*/ 151436 h 1183157"/>
                <a:gd name="connsiteX1-167" fmla="*/ 151436 w 226324"/>
                <a:gd name="connsiteY1-168" fmla="*/ 0 h 1183157"/>
                <a:gd name="connsiteX2-169" fmla="*/ 221237 w 226324"/>
                <a:gd name="connsiteY2-170" fmla="*/ 2540 h 1183157"/>
                <a:gd name="connsiteX3-171" fmla="*/ 226317 w 226324"/>
                <a:gd name="connsiteY3-172" fmla="*/ 1183157 h 1183157"/>
                <a:gd name="connsiteX4-173" fmla="*/ 151436 w 226324"/>
                <a:gd name="connsiteY4-174" fmla="*/ 1180617 h 1183157"/>
                <a:gd name="connsiteX5-175" fmla="*/ 0 w 226324"/>
                <a:gd name="connsiteY5-176" fmla="*/ 1029181 h 1183157"/>
                <a:gd name="connsiteX6-177" fmla="*/ 0 w 226324"/>
                <a:gd name="connsiteY6-178" fmla="*/ 151436 h 1183157"/>
                <a:gd name="connsiteX0-179" fmla="*/ 0 w 228861"/>
                <a:gd name="connsiteY0-180" fmla="*/ 151436 h 1183157"/>
                <a:gd name="connsiteX1-181" fmla="*/ 151436 w 228861"/>
                <a:gd name="connsiteY1-182" fmla="*/ 0 h 1183157"/>
                <a:gd name="connsiteX2-183" fmla="*/ 221237 w 228861"/>
                <a:gd name="connsiteY2-184" fmla="*/ 2540 h 1183157"/>
                <a:gd name="connsiteX3-185" fmla="*/ 228857 w 228861"/>
                <a:gd name="connsiteY3-186" fmla="*/ 1183157 h 1183157"/>
                <a:gd name="connsiteX4-187" fmla="*/ 151436 w 228861"/>
                <a:gd name="connsiteY4-188" fmla="*/ 1180617 h 1183157"/>
                <a:gd name="connsiteX5-189" fmla="*/ 0 w 228861"/>
                <a:gd name="connsiteY5-190" fmla="*/ 1029181 h 1183157"/>
                <a:gd name="connsiteX6-191" fmla="*/ 0 w 228861"/>
                <a:gd name="connsiteY6-192" fmla="*/ 151436 h 1183157"/>
                <a:gd name="connsiteX0-193" fmla="*/ 0 w 228866"/>
                <a:gd name="connsiteY0-194" fmla="*/ 152706 h 1184427"/>
                <a:gd name="connsiteX1-195" fmla="*/ 151436 w 228866"/>
                <a:gd name="connsiteY1-196" fmla="*/ 1270 h 1184427"/>
                <a:gd name="connsiteX2-197" fmla="*/ 225047 w 228866"/>
                <a:gd name="connsiteY2-198" fmla="*/ 0 h 1184427"/>
                <a:gd name="connsiteX3-199" fmla="*/ 228857 w 228866"/>
                <a:gd name="connsiteY3-200" fmla="*/ 1184427 h 1184427"/>
                <a:gd name="connsiteX4-201" fmla="*/ 151436 w 228866"/>
                <a:gd name="connsiteY4-202" fmla="*/ 1181887 h 1184427"/>
                <a:gd name="connsiteX5-203" fmla="*/ 0 w 228866"/>
                <a:gd name="connsiteY5-204" fmla="*/ 1030451 h 1184427"/>
                <a:gd name="connsiteX6-205" fmla="*/ 0 w 228866"/>
                <a:gd name="connsiteY6-206" fmla="*/ 152706 h 1184427"/>
                <a:gd name="connsiteX0-207" fmla="*/ 0 w 228866"/>
                <a:gd name="connsiteY0-208" fmla="*/ 152706 h 1181887"/>
                <a:gd name="connsiteX1-209" fmla="*/ 151436 w 228866"/>
                <a:gd name="connsiteY1-210" fmla="*/ 1270 h 1181887"/>
                <a:gd name="connsiteX2-211" fmla="*/ 225047 w 228866"/>
                <a:gd name="connsiteY2-212" fmla="*/ 0 h 1181887"/>
                <a:gd name="connsiteX3-213" fmla="*/ 228857 w 228866"/>
                <a:gd name="connsiteY3-214" fmla="*/ 1176807 h 1181887"/>
                <a:gd name="connsiteX4-215" fmla="*/ 151436 w 228866"/>
                <a:gd name="connsiteY4-216" fmla="*/ 1181887 h 1181887"/>
                <a:gd name="connsiteX5-217" fmla="*/ 0 w 228866"/>
                <a:gd name="connsiteY5-218" fmla="*/ 1030451 h 1181887"/>
                <a:gd name="connsiteX6-219" fmla="*/ 0 w 228866"/>
                <a:gd name="connsiteY6-220" fmla="*/ 152706 h 1181887"/>
                <a:gd name="connsiteX0-221" fmla="*/ 0 w 228866"/>
                <a:gd name="connsiteY0-222" fmla="*/ 152706 h 1181887"/>
                <a:gd name="connsiteX1-223" fmla="*/ 151436 w 228866"/>
                <a:gd name="connsiteY1-224" fmla="*/ 1270 h 1181887"/>
                <a:gd name="connsiteX2-225" fmla="*/ 225047 w 228866"/>
                <a:gd name="connsiteY2-226" fmla="*/ 0 h 1181887"/>
                <a:gd name="connsiteX3-227" fmla="*/ 228857 w 228866"/>
                <a:gd name="connsiteY3-228" fmla="*/ 1180617 h 1181887"/>
                <a:gd name="connsiteX4-229" fmla="*/ 151436 w 228866"/>
                <a:gd name="connsiteY4-230" fmla="*/ 1181887 h 1181887"/>
                <a:gd name="connsiteX5-231" fmla="*/ 0 w 228866"/>
                <a:gd name="connsiteY5-232" fmla="*/ 1030451 h 1181887"/>
                <a:gd name="connsiteX6-233" fmla="*/ 0 w 228866"/>
                <a:gd name="connsiteY6-234" fmla="*/ 152706 h 11818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28866" h="1181887">
                  <a:moveTo>
                    <a:pt x="0" y="152706"/>
                  </a:moveTo>
                  <a:cubicBezTo>
                    <a:pt x="0" y="69070"/>
                    <a:pt x="67800" y="1270"/>
                    <a:pt x="151436" y="1270"/>
                  </a:cubicBezTo>
                  <a:cubicBezTo>
                    <a:pt x="200950" y="1270"/>
                    <a:pt x="175533" y="0"/>
                    <a:pt x="225047" y="0"/>
                  </a:cubicBezTo>
                  <a:cubicBezTo>
                    <a:pt x="226097" y="197616"/>
                    <a:pt x="229060" y="981731"/>
                    <a:pt x="228857" y="1180617"/>
                  </a:cubicBezTo>
                  <a:lnTo>
                    <a:pt x="151436" y="1181887"/>
                  </a:lnTo>
                  <a:cubicBezTo>
                    <a:pt x="67800" y="1181887"/>
                    <a:pt x="0" y="1114087"/>
                    <a:pt x="0" y="1030451"/>
                  </a:cubicBezTo>
                  <a:lnTo>
                    <a:pt x="0" y="152706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4" name="直接连接符 103"/>
            <p:cNvCxnSpPr/>
            <p:nvPr/>
          </p:nvCxnSpPr>
          <p:spPr>
            <a:xfrm>
              <a:off x="7577561" y="1460923"/>
              <a:ext cx="0" cy="877417"/>
            </a:xfrm>
            <a:prstGeom prst="line">
              <a:avLst/>
            </a:prstGeom>
            <a:ln w="12700" cap="rnd">
              <a:solidFill>
                <a:schemeClr val="bg1"/>
              </a:solidFill>
              <a:prstDash val="dash"/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4699635" y="2606040"/>
            <a:ext cx="45904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优惠商品的优惠幅度不大且大多都是常见蔬菜水果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99000" y="4947920"/>
            <a:ext cx="45910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相对于正常客户，无价值客户：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登陆次数更少，会员经验更少，购买订单数更少，注册和购物时间将更短，注册后当天购买的比例更高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210620" y="2792287"/>
            <a:ext cx="3840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pattFill prst="ltUpDiag">
                  <a:fgClr>
                    <a:schemeClr val="bg1">
                      <a:lumMod val="75000"/>
                    </a:schemeClr>
                  </a:fgClr>
                  <a:bgClr>
                    <a:schemeClr val="bg1"/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改进措施计划</a:t>
            </a:r>
            <a:endParaRPr lang="zh-CN" altLang="en-US" sz="4800" b="1" dirty="0">
              <a:pattFill prst="ltUpDiag">
                <a:fgClr>
                  <a:schemeClr val="bg1">
                    <a:lumMod val="75000"/>
                  </a:schemeClr>
                </a:fgClr>
                <a:bgClr>
                  <a:schemeClr val="bg1"/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56496" y="2642438"/>
            <a:ext cx="8931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 PLAN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32721" y="3527711"/>
            <a:ext cx="321645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改进措施及计划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998106" y="2449879"/>
            <a:ext cx="1053297" cy="0"/>
          </a:xfrm>
          <a:prstGeom prst="line">
            <a:avLst/>
          </a:prstGeom>
          <a:ln w="3175" cap="rnd">
            <a:solidFill>
              <a:schemeClr val="bg1">
                <a:alpha val="46000"/>
              </a:schemeClr>
            </a:solidFill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8867529" y="2265475"/>
            <a:ext cx="0" cy="1154047"/>
          </a:xfrm>
          <a:prstGeom prst="line">
            <a:avLst/>
          </a:prstGeom>
          <a:ln w="3175" cap="rnd">
            <a:solidFill>
              <a:schemeClr val="bg1">
                <a:alpha val="46000"/>
              </a:schemeClr>
            </a:solidFill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3396548" y="1997090"/>
            <a:ext cx="3243970" cy="2652620"/>
            <a:chOff x="3396548" y="1997090"/>
            <a:chExt cx="3243970" cy="2652620"/>
          </a:xfrm>
        </p:grpSpPr>
        <p:grpSp>
          <p:nvGrpSpPr>
            <p:cNvPr id="2" name="组合 1"/>
            <p:cNvGrpSpPr/>
            <p:nvPr/>
          </p:nvGrpSpPr>
          <p:grpSpPr>
            <a:xfrm>
              <a:off x="3712600" y="2631000"/>
              <a:ext cx="1305933" cy="1305933"/>
              <a:chOff x="9919874" y="407800"/>
              <a:chExt cx="2268404" cy="2268404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0250073" y="737999"/>
                <a:ext cx="1608007" cy="1608007"/>
              </a:xfrm>
              <a:prstGeom prst="ellipse">
                <a:avLst/>
              </a:prstGeom>
              <a:noFill/>
              <a:ln w="19050">
                <a:solidFill>
                  <a:schemeClr val="bg1"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9919874" y="407800"/>
                <a:ext cx="2268404" cy="2268404"/>
              </a:xfrm>
              <a:prstGeom prst="ellipse">
                <a:avLst/>
              </a:prstGeom>
              <a:noFill/>
              <a:ln w="19050">
                <a:solidFill>
                  <a:schemeClr val="bg1"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287248" y="775174"/>
                <a:ext cx="1533656" cy="1533656"/>
              </a:xfrm>
              <a:prstGeom prst="ellipse">
                <a:avLst/>
              </a:prstGeom>
              <a:blipFill dpi="0" rotWithShape="1">
                <a:blip r:embed="rId1">
                  <a:alphaModFix amt="55000"/>
                </a:blip>
                <a:srcRect/>
                <a:stretch>
                  <a:fillRect/>
                </a:stretch>
              </a:blipFill>
              <a:ln w="3175">
                <a:solidFill>
                  <a:schemeClr val="bg1">
                    <a:alpha val="65000"/>
                  </a:schemeClr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0056381" y="544307"/>
                <a:ext cx="1995390" cy="1995390"/>
              </a:xfrm>
              <a:prstGeom prst="ellipse">
                <a:avLst/>
              </a:prstGeom>
              <a:noFill/>
              <a:ln w="19050" cmpd="sng">
                <a:solidFill>
                  <a:schemeClr val="bg1">
                    <a:alpha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 flipH="1">
              <a:off x="3662016" y="1997090"/>
              <a:ext cx="19899" cy="2652620"/>
            </a:xfrm>
            <a:prstGeom prst="line">
              <a:avLst/>
            </a:prstGeom>
            <a:ln w="12700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2400000" scaled="0"/>
              </a:gra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396548" y="3949486"/>
              <a:ext cx="3243970" cy="10276"/>
            </a:xfrm>
            <a:prstGeom prst="line">
              <a:avLst/>
            </a:prstGeom>
            <a:ln w="12700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2400000" scaled="0"/>
              </a:gra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138287" y="2969457"/>
              <a:ext cx="3985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817456" y="1883278"/>
            <a:ext cx="0" cy="3818951"/>
          </a:xfrm>
          <a:prstGeom prst="line">
            <a:avLst/>
          </a:prstGeom>
          <a:ln w="12700" cap="rnd">
            <a:gradFill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100000">
                  <a:schemeClr val="accent1">
                    <a:lumMod val="45000"/>
                    <a:lumOff val="55000"/>
                    <a:alpha val="15000"/>
                  </a:schemeClr>
                </a:gs>
                <a:gs pos="0">
                  <a:schemeClr val="bg1"/>
                </a:gs>
              </a:gsLst>
              <a:lin ang="5400000" scaled="1"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656237" y="1883278"/>
            <a:ext cx="9339712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656237" y="5531233"/>
            <a:ext cx="9339712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817456" y="4699785"/>
            <a:ext cx="9339712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4544568" y="1883278"/>
            <a:ext cx="1" cy="4086634"/>
          </a:xfrm>
          <a:prstGeom prst="line">
            <a:avLst/>
          </a:prstGeom>
          <a:ln w="12700" cap="rnd">
            <a:gradFill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100000">
                  <a:schemeClr val="accent1">
                    <a:lumMod val="45000"/>
                    <a:lumOff val="55000"/>
                    <a:alpha val="15000"/>
                  </a:schemeClr>
                </a:gs>
                <a:gs pos="0">
                  <a:schemeClr val="bg1"/>
                </a:gs>
              </a:gsLst>
              <a:lin ang="5400000" scaled="1"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7242840" y="1883278"/>
            <a:ext cx="0" cy="4086634"/>
          </a:xfrm>
          <a:prstGeom prst="line">
            <a:avLst/>
          </a:prstGeom>
          <a:ln w="12700" cap="rnd">
            <a:gradFill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100000">
                  <a:schemeClr val="accent1">
                    <a:lumMod val="45000"/>
                    <a:lumOff val="55000"/>
                    <a:alpha val="15000"/>
                  </a:schemeClr>
                </a:gs>
                <a:gs pos="0">
                  <a:schemeClr val="bg1"/>
                </a:gs>
              </a:gsLst>
              <a:lin ang="5400000" scaled="1"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0040293" y="1883278"/>
            <a:ext cx="0" cy="3818951"/>
          </a:xfrm>
          <a:prstGeom prst="line">
            <a:avLst/>
          </a:prstGeom>
          <a:ln w="12700" cap="rnd">
            <a:gradFill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100000">
                  <a:schemeClr val="accent1">
                    <a:lumMod val="45000"/>
                    <a:lumOff val="55000"/>
                    <a:alpha val="15000"/>
                  </a:schemeClr>
                </a:gs>
                <a:gs pos="0">
                  <a:schemeClr val="bg1"/>
                </a:gs>
              </a:gsLst>
              <a:lin ang="5400000" scaled="1"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826210" y="4732667"/>
            <a:ext cx="8214083" cy="798565"/>
          </a:xfrm>
          <a:prstGeom prst="rect">
            <a:avLst/>
          </a:prstGeom>
          <a:blipFill dpi="0" rotWithShape="0">
            <a:blip r:embed="rId1">
              <a:alphaModFix amt="25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-69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938544" y="4870671"/>
            <a:ext cx="251250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关联推广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487295" y="1983740"/>
            <a:ext cx="1416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措施一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214620" y="2006600"/>
            <a:ext cx="1416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措施二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976870" y="1917065"/>
            <a:ext cx="1416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措施三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3"/>
          <p:cNvSpPr/>
          <p:nvPr/>
        </p:nvSpPr>
        <p:spPr>
          <a:xfrm>
            <a:off x="1541266" y="1883109"/>
            <a:ext cx="284942" cy="3646108"/>
          </a:xfrm>
          <a:custGeom>
            <a:avLst/>
            <a:gdLst>
              <a:gd name="connsiteX0" fmla="*/ 0 w 451413"/>
              <a:gd name="connsiteY0" fmla="*/ 151436 h 1180617"/>
              <a:gd name="connsiteX1" fmla="*/ 151436 w 451413"/>
              <a:gd name="connsiteY1" fmla="*/ 0 h 1180617"/>
              <a:gd name="connsiteX2" fmla="*/ 299977 w 451413"/>
              <a:gd name="connsiteY2" fmla="*/ 0 h 1180617"/>
              <a:gd name="connsiteX3" fmla="*/ 451413 w 451413"/>
              <a:gd name="connsiteY3" fmla="*/ 151436 h 1180617"/>
              <a:gd name="connsiteX4" fmla="*/ 451413 w 451413"/>
              <a:gd name="connsiteY4" fmla="*/ 1029181 h 1180617"/>
              <a:gd name="connsiteX5" fmla="*/ 299977 w 451413"/>
              <a:gd name="connsiteY5" fmla="*/ 1180617 h 1180617"/>
              <a:gd name="connsiteX6" fmla="*/ 151436 w 451413"/>
              <a:gd name="connsiteY6" fmla="*/ 1180617 h 1180617"/>
              <a:gd name="connsiteX7" fmla="*/ 0 w 451413"/>
              <a:gd name="connsiteY7" fmla="*/ 1029181 h 1180617"/>
              <a:gd name="connsiteX8" fmla="*/ 0 w 451413"/>
              <a:gd name="connsiteY8" fmla="*/ 151436 h 1180617"/>
              <a:gd name="connsiteX0-1" fmla="*/ 0 w 451413"/>
              <a:gd name="connsiteY0-2" fmla="*/ 151436 h 1180617"/>
              <a:gd name="connsiteX1-3" fmla="*/ 151436 w 451413"/>
              <a:gd name="connsiteY1-4" fmla="*/ 0 h 1180617"/>
              <a:gd name="connsiteX2-5" fmla="*/ 213617 w 451413"/>
              <a:gd name="connsiteY2-6" fmla="*/ 2540 h 1180617"/>
              <a:gd name="connsiteX3-7" fmla="*/ 451413 w 451413"/>
              <a:gd name="connsiteY3-8" fmla="*/ 151436 h 1180617"/>
              <a:gd name="connsiteX4-9" fmla="*/ 451413 w 451413"/>
              <a:gd name="connsiteY4-10" fmla="*/ 1029181 h 1180617"/>
              <a:gd name="connsiteX5-11" fmla="*/ 299977 w 451413"/>
              <a:gd name="connsiteY5-12" fmla="*/ 1180617 h 1180617"/>
              <a:gd name="connsiteX6-13" fmla="*/ 151436 w 451413"/>
              <a:gd name="connsiteY6-14" fmla="*/ 1180617 h 1180617"/>
              <a:gd name="connsiteX7-15" fmla="*/ 0 w 451413"/>
              <a:gd name="connsiteY7-16" fmla="*/ 1029181 h 1180617"/>
              <a:gd name="connsiteX8-17" fmla="*/ 0 w 451413"/>
              <a:gd name="connsiteY8-18" fmla="*/ 151436 h 1180617"/>
              <a:gd name="connsiteX0-19" fmla="*/ 0 w 451413"/>
              <a:gd name="connsiteY0-20" fmla="*/ 151436 h 1185697"/>
              <a:gd name="connsiteX1-21" fmla="*/ 151436 w 451413"/>
              <a:gd name="connsiteY1-22" fmla="*/ 0 h 1185697"/>
              <a:gd name="connsiteX2-23" fmla="*/ 213617 w 451413"/>
              <a:gd name="connsiteY2-24" fmla="*/ 2540 h 1185697"/>
              <a:gd name="connsiteX3-25" fmla="*/ 451413 w 451413"/>
              <a:gd name="connsiteY3-26" fmla="*/ 151436 h 1185697"/>
              <a:gd name="connsiteX4-27" fmla="*/ 451413 w 451413"/>
              <a:gd name="connsiteY4-28" fmla="*/ 1029181 h 1185697"/>
              <a:gd name="connsiteX5-29" fmla="*/ 218697 w 451413"/>
              <a:gd name="connsiteY5-30" fmla="*/ 1185697 h 1185697"/>
              <a:gd name="connsiteX6-31" fmla="*/ 151436 w 451413"/>
              <a:gd name="connsiteY6-32" fmla="*/ 1180617 h 1185697"/>
              <a:gd name="connsiteX7-33" fmla="*/ 0 w 451413"/>
              <a:gd name="connsiteY7-34" fmla="*/ 1029181 h 1185697"/>
              <a:gd name="connsiteX8-35" fmla="*/ 0 w 451413"/>
              <a:gd name="connsiteY8-36" fmla="*/ 151436 h 1185697"/>
              <a:gd name="connsiteX0-37" fmla="*/ 0 w 451413"/>
              <a:gd name="connsiteY0-38" fmla="*/ 151436 h 1185697"/>
              <a:gd name="connsiteX1-39" fmla="*/ 151436 w 451413"/>
              <a:gd name="connsiteY1-40" fmla="*/ 0 h 1185697"/>
              <a:gd name="connsiteX2-41" fmla="*/ 213617 w 451413"/>
              <a:gd name="connsiteY2-42" fmla="*/ 2540 h 1185697"/>
              <a:gd name="connsiteX3-43" fmla="*/ 451413 w 451413"/>
              <a:gd name="connsiteY3-44" fmla="*/ 1029181 h 1185697"/>
              <a:gd name="connsiteX4-45" fmla="*/ 218697 w 451413"/>
              <a:gd name="connsiteY4-46" fmla="*/ 1185697 h 1185697"/>
              <a:gd name="connsiteX5-47" fmla="*/ 151436 w 451413"/>
              <a:gd name="connsiteY5-48" fmla="*/ 1180617 h 1185697"/>
              <a:gd name="connsiteX6-49" fmla="*/ 0 w 451413"/>
              <a:gd name="connsiteY6-50" fmla="*/ 1029181 h 1185697"/>
              <a:gd name="connsiteX7-51" fmla="*/ 0 w 451413"/>
              <a:gd name="connsiteY7-52" fmla="*/ 151436 h 1185697"/>
              <a:gd name="connsiteX0-53" fmla="*/ 0 w 224614"/>
              <a:gd name="connsiteY0-54" fmla="*/ 151436 h 1185697"/>
              <a:gd name="connsiteX1-55" fmla="*/ 151436 w 224614"/>
              <a:gd name="connsiteY1-56" fmla="*/ 0 h 1185697"/>
              <a:gd name="connsiteX2-57" fmla="*/ 213617 w 224614"/>
              <a:gd name="connsiteY2-58" fmla="*/ 2540 h 1185697"/>
              <a:gd name="connsiteX3-59" fmla="*/ 218697 w 224614"/>
              <a:gd name="connsiteY3-60" fmla="*/ 1185697 h 1185697"/>
              <a:gd name="connsiteX4-61" fmla="*/ 151436 w 224614"/>
              <a:gd name="connsiteY4-62" fmla="*/ 1180617 h 1185697"/>
              <a:gd name="connsiteX5-63" fmla="*/ 0 w 224614"/>
              <a:gd name="connsiteY5-64" fmla="*/ 1029181 h 1185697"/>
              <a:gd name="connsiteX6-65" fmla="*/ 0 w 224614"/>
              <a:gd name="connsiteY6-66" fmla="*/ 151436 h 1185697"/>
              <a:gd name="connsiteX0-67" fmla="*/ 0 w 228207"/>
              <a:gd name="connsiteY0-68" fmla="*/ 151436 h 1185697"/>
              <a:gd name="connsiteX1-69" fmla="*/ 151436 w 228207"/>
              <a:gd name="connsiteY1-70" fmla="*/ 0 h 1185697"/>
              <a:gd name="connsiteX2-71" fmla="*/ 221237 w 228207"/>
              <a:gd name="connsiteY2-72" fmla="*/ 2540 h 1185697"/>
              <a:gd name="connsiteX3-73" fmla="*/ 218697 w 228207"/>
              <a:gd name="connsiteY3-74" fmla="*/ 1185697 h 1185697"/>
              <a:gd name="connsiteX4-75" fmla="*/ 151436 w 228207"/>
              <a:gd name="connsiteY4-76" fmla="*/ 1180617 h 1185697"/>
              <a:gd name="connsiteX5-77" fmla="*/ 0 w 228207"/>
              <a:gd name="connsiteY5-78" fmla="*/ 1029181 h 1185697"/>
              <a:gd name="connsiteX6-79" fmla="*/ 0 w 228207"/>
              <a:gd name="connsiteY6-80" fmla="*/ 151436 h 1185697"/>
              <a:gd name="connsiteX0-81" fmla="*/ 0 w 224379"/>
              <a:gd name="connsiteY0-82" fmla="*/ 151436 h 1185697"/>
              <a:gd name="connsiteX1-83" fmla="*/ 151436 w 224379"/>
              <a:gd name="connsiteY1-84" fmla="*/ 0 h 1185697"/>
              <a:gd name="connsiteX2-85" fmla="*/ 221237 w 224379"/>
              <a:gd name="connsiteY2-86" fmla="*/ 2540 h 1185697"/>
              <a:gd name="connsiteX3-87" fmla="*/ 218697 w 224379"/>
              <a:gd name="connsiteY3-88" fmla="*/ 1185697 h 1185697"/>
              <a:gd name="connsiteX4-89" fmla="*/ 151436 w 224379"/>
              <a:gd name="connsiteY4-90" fmla="*/ 1180617 h 1185697"/>
              <a:gd name="connsiteX5-91" fmla="*/ 0 w 224379"/>
              <a:gd name="connsiteY5-92" fmla="*/ 1029181 h 1185697"/>
              <a:gd name="connsiteX6-93" fmla="*/ 0 w 224379"/>
              <a:gd name="connsiteY6-94" fmla="*/ 151436 h 1185697"/>
              <a:gd name="connsiteX0-95" fmla="*/ 0 w 224379"/>
              <a:gd name="connsiteY0-96" fmla="*/ 151436 h 1185697"/>
              <a:gd name="connsiteX1-97" fmla="*/ 151436 w 224379"/>
              <a:gd name="connsiteY1-98" fmla="*/ 0 h 1185697"/>
              <a:gd name="connsiteX2-99" fmla="*/ 221237 w 224379"/>
              <a:gd name="connsiteY2-100" fmla="*/ 2540 h 1185697"/>
              <a:gd name="connsiteX3-101" fmla="*/ 218697 w 224379"/>
              <a:gd name="connsiteY3-102" fmla="*/ 1185697 h 1185697"/>
              <a:gd name="connsiteX4-103" fmla="*/ 151436 w 224379"/>
              <a:gd name="connsiteY4-104" fmla="*/ 1180617 h 1185697"/>
              <a:gd name="connsiteX5-105" fmla="*/ 0 w 224379"/>
              <a:gd name="connsiteY5-106" fmla="*/ 1029181 h 1185697"/>
              <a:gd name="connsiteX6-107" fmla="*/ 0 w 224379"/>
              <a:gd name="connsiteY6-108" fmla="*/ 151436 h 1185697"/>
              <a:gd name="connsiteX0-109" fmla="*/ 0 w 221438"/>
              <a:gd name="connsiteY0-110" fmla="*/ 151436 h 1185697"/>
              <a:gd name="connsiteX1-111" fmla="*/ 151436 w 221438"/>
              <a:gd name="connsiteY1-112" fmla="*/ 0 h 1185697"/>
              <a:gd name="connsiteX2-113" fmla="*/ 221237 w 221438"/>
              <a:gd name="connsiteY2-114" fmla="*/ 2540 h 1185697"/>
              <a:gd name="connsiteX3-115" fmla="*/ 218697 w 221438"/>
              <a:gd name="connsiteY3-116" fmla="*/ 1185697 h 1185697"/>
              <a:gd name="connsiteX4-117" fmla="*/ 151436 w 221438"/>
              <a:gd name="connsiteY4-118" fmla="*/ 1180617 h 1185697"/>
              <a:gd name="connsiteX5-119" fmla="*/ 0 w 221438"/>
              <a:gd name="connsiteY5-120" fmla="*/ 1029181 h 1185697"/>
              <a:gd name="connsiteX6-121" fmla="*/ 0 w 221438"/>
              <a:gd name="connsiteY6-122" fmla="*/ 151436 h 1185697"/>
              <a:gd name="connsiteX0-123" fmla="*/ 0 w 221361"/>
              <a:gd name="connsiteY0-124" fmla="*/ 151436 h 1183157"/>
              <a:gd name="connsiteX1-125" fmla="*/ 151436 w 221361"/>
              <a:gd name="connsiteY1-126" fmla="*/ 0 h 1183157"/>
              <a:gd name="connsiteX2-127" fmla="*/ 221237 w 221361"/>
              <a:gd name="connsiteY2-128" fmla="*/ 2540 h 1183157"/>
              <a:gd name="connsiteX3-129" fmla="*/ 216157 w 221361"/>
              <a:gd name="connsiteY3-130" fmla="*/ 1183157 h 1183157"/>
              <a:gd name="connsiteX4-131" fmla="*/ 151436 w 221361"/>
              <a:gd name="connsiteY4-132" fmla="*/ 1180617 h 1183157"/>
              <a:gd name="connsiteX5-133" fmla="*/ 0 w 221361"/>
              <a:gd name="connsiteY5-134" fmla="*/ 1029181 h 1183157"/>
              <a:gd name="connsiteX6-135" fmla="*/ 0 w 221361"/>
              <a:gd name="connsiteY6-136" fmla="*/ 151436 h 1183157"/>
              <a:gd name="connsiteX0-137" fmla="*/ 0 w 226324"/>
              <a:gd name="connsiteY0-138" fmla="*/ 151436 h 1183157"/>
              <a:gd name="connsiteX1-139" fmla="*/ 151436 w 226324"/>
              <a:gd name="connsiteY1-140" fmla="*/ 0 h 1183157"/>
              <a:gd name="connsiteX2-141" fmla="*/ 221237 w 226324"/>
              <a:gd name="connsiteY2-142" fmla="*/ 2540 h 1183157"/>
              <a:gd name="connsiteX3-143" fmla="*/ 226317 w 226324"/>
              <a:gd name="connsiteY3-144" fmla="*/ 1183157 h 1183157"/>
              <a:gd name="connsiteX4-145" fmla="*/ 151436 w 226324"/>
              <a:gd name="connsiteY4-146" fmla="*/ 1180617 h 1183157"/>
              <a:gd name="connsiteX5-147" fmla="*/ 0 w 226324"/>
              <a:gd name="connsiteY5-148" fmla="*/ 1029181 h 1183157"/>
              <a:gd name="connsiteX6-149" fmla="*/ 0 w 226324"/>
              <a:gd name="connsiteY6-150" fmla="*/ 151436 h 1183157"/>
              <a:gd name="connsiteX0-151" fmla="*/ 0 w 226324"/>
              <a:gd name="connsiteY0-152" fmla="*/ 151436 h 1183157"/>
              <a:gd name="connsiteX1-153" fmla="*/ 151436 w 226324"/>
              <a:gd name="connsiteY1-154" fmla="*/ 0 h 1183157"/>
              <a:gd name="connsiteX2-155" fmla="*/ 221237 w 226324"/>
              <a:gd name="connsiteY2-156" fmla="*/ 2540 h 1183157"/>
              <a:gd name="connsiteX3-157" fmla="*/ 226317 w 226324"/>
              <a:gd name="connsiteY3-158" fmla="*/ 1183157 h 1183157"/>
              <a:gd name="connsiteX4-159" fmla="*/ 151436 w 226324"/>
              <a:gd name="connsiteY4-160" fmla="*/ 1180617 h 1183157"/>
              <a:gd name="connsiteX5-161" fmla="*/ 0 w 226324"/>
              <a:gd name="connsiteY5-162" fmla="*/ 1029181 h 1183157"/>
              <a:gd name="connsiteX6-163" fmla="*/ 0 w 226324"/>
              <a:gd name="connsiteY6-164" fmla="*/ 151436 h 1183157"/>
              <a:gd name="connsiteX0-165" fmla="*/ 0 w 226324"/>
              <a:gd name="connsiteY0-166" fmla="*/ 151436 h 1183157"/>
              <a:gd name="connsiteX1-167" fmla="*/ 151436 w 226324"/>
              <a:gd name="connsiteY1-168" fmla="*/ 0 h 1183157"/>
              <a:gd name="connsiteX2-169" fmla="*/ 221237 w 226324"/>
              <a:gd name="connsiteY2-170" fmla="*/ 2540 h 1183157"/>
              <a:gd name="connsiteX3-171" fmla="*/ 226317 w 226324"/>
              <a:gd name="connsiteY3-172" fmla="*/ 1183157 h 1183157"/>
              <a:gd name="connsiteX4-173" fmla="*/ 151436 w 226324"/>
              <a:gd name="connsiteY4-174" fmla="*/ 1180617 h 1183157"/>
              <a:gd name="connsiteX5-175" fmla="*/ 0 w 226324"/>
              <a:gd name="connsiteY5-176" fmla="*/ 1029181 h 1183157"/>
              <a:gd name="connsiteX6-177" fmla="*/ 0 w 226324"/>
              <a:gd name="connsiteY6-178" fmla="*/ 151436 h 1183157"/>
              <a:gd name="connsiteX0-179" fmla="*/ 0 w 228861"/>
              <a:gd name="connsiteY0-180" fmla="*/ 151436 h 1183157"/>
              <a:gd name="connsiteX1-181" fmla="*/ 151436 w 228861"/>
              <a:gd name="connsiteY1-182" fmla="*/ 0 h 1183157"/>
              <a:gd name="connsiteX2-183" fmla="*/ 221237 w 228861"/>
              <a:gd name="connsiteY2-184" fmla="*/ 2540 h 1183157"/>
              <a:gd name="connsiteX3-185" fmla="*/ 228857 w 228861"/>
              <a:gd name="connsiteY3-186" fmla="*/ 1183157 h 1183157"/>
              <a:gd name="connsiteX4-187" fmla="*/ 151436 w 228861"/>
              <a:gd name="connsiteY4-188" fmla="*/ 1180617 h 1183157"/>
              <a:gd name="connsiteX5-189" fmla="*/ 0 w 228861"/>
              <a:gd name="connsiteY5-190" fmla="*/ 1029181 h 1183157"/>
              <a:gd name="connsiteX6-191" fmla="*/ 0 w 228861"/>
              <a:gd name="connsiteY6-192" fmla="*/ 151436 h 1183157"/>
              <a:gd name="connsiteX0-193" fmla="*/ 0 w 228866"/>
              <a:gd name="connsiteY0-194" fmla="*/ 152706 h 1184427"/>
              <a:gd name="connsiteX1-195" fmla="*/ 151436 w 228866"/>
              <a:gd name="connsiteY1-196" fmla="*/ 1270 h 1184427"/>
              <a:gd name="connsiteX2-197" fmla="*/ 225047 w 228866"/>
              <a:gd name="connsiteY2-198" fmla="*/ 0 h 1184427"/>
              <a:gd name="connsiteX3-199" fmla="*/ 228857 w 228866"/>
              <a:gd name="connsiteY3-200" fmla="*/ 1184427 h 1184427"/>
              <a:gd name="connsiteX4-201" fmla="*/ 151436 w 228866"/>
              <a:gd name="connsiteY4-202" fmla="*/ 1181887 h 1184427"/>
              <a:gd name="connsiteX5-203" fmla="*/ 0 w 228866"/>
              <a:gd name="connsiteY5-204" fmla="*/ 1030451 h 1184427"/>
              <a:gd name="connsiteX6-205" fmla="*/ 0 w 228866"/>
              <a:gd name="connsiteY6-206" fmla="*/ 152706 h 1184427"/>
              <a:gd name="connsiteX0-207" fmla="*/ 0 w 228866"/>
              <a:gd name="connsiteY0-208" fmla="*/ 152706 h 1181887"/>
              <a:gd name="connsiteX1-209" fmla="*/ 151436 w 228866"/>
              <a:gd name="connsiteY1-210" fmla="*/ 1270 h 1181887"/>
              <a:gd name="connsiteX2-211" fmla="*/ 225047 w 228866"/>
              <a:gd name="connsiteY2-212" fmla="*/ 0 h 1181887"/>
              <a:gd name="connsiteX3-213" fmla="*/ 228857 w 228866"/>
              <a:gd name="connsiteY3-214" fmla="*/ 1176807 h 1181887"/>
              <a:gd name="connsiteX4-215" fmla="*/ 151436 w 228866"/>
              <a:gd name="connsiteY4-216" fmla="*/ 1181887 h 1181887"/>
              <a:gd name="connsiteX5-217" fmla="*/ 0 w 228866"/>
              <a:gd name="connsiteY5-218" fmla="*/ 1030451 h 1181887"/>
              <a:gd name="connsiteX6-219" fmla="*/ 0 w 228866"/>
              <a:gd name="connsiteY6-220" fmla="*/ 152706 h 1181887"/>
              <a:gd name="connsiteX0-221" fmla="*/ 0 w 228866"/>
              <a:gd name="connsiteY0-222" fmla="*/ 152706 h 1181887"/>
              <a:gd name="connsiteX1-223" fmla="*/ 151436 w 228866"/>
              <a:gd name="connsiteY1-224" fmla="*/ 1270 h 1181887"/>
              <a:gd name="connsiteX2-225" fmla="*/ 225047 w 228866"/>
              <a:gd name="connsiteY2-226" fmla="*/ 0 h 1181887"/>
              <a:gd name="connsiteX3-227" fmla="*/ 228857 w 228866"/>
              <a:gd name="connsiteY3-228" fmla="*/ 1180617 h 1181887"/>
              <a:gd name="connsiteX4-229" fmla="*/ 151436 w 228866"/>
              <a:gd name="connsiteY4-230" fmla="*/ 1181887 h 1181887"/>
              <a:gd name="connsiteX5-231" fmla="*/ 0 w 228866"/>
              <a:gd name="connsiteY5-232" fmla="*/ 1030451 h 1181887"/>
              <a:gd name="connsiteX6-233" fmla="*/ 0 w 228866"/>
              <a:gd name="connsiteY6-234" fmla="*/ 152706 h 1181887"/>
              <a:gd name="connsiteX0-235" fmla="*/ 0 w 228866"/>
              <a:gd name="connsiteY0-236" fmla="*/ 80365 h 1186572"/>
              <a:gd name="connsiteX1-237" fmla="*/ 151436 w 228866"/>
              <a:gd name="connsiteY1-238" fmla="*/ 5955 h 1186572"/>
              <a:gd name="connsiteX2-239" fmla="*/ 225047 w 228866"/>
              <a:gd name="connsiteY2-240" fmla="*/ 4685 h 1186572"/>
              <a:gd name="connsiteX3-241" fmla="*/ 228857 w 228866"/>
              <a:gd name="connsiteY3-242" fmla="*/ 1185302 h 1186572"/>
              <a:gd name="connsiteX4-243" fmla="*/ 151436 w 228866"/>
              <a:gd name="connsiteY4-244" fmla="*/ 1186572 h 1186572"/>
              <a:gd name="connsiteX5-245" fmla="*/ 0 w 228866"/>
              <a:gd name="connsiteY5-246" fmla="*/ 1035136 h 1186572"/>
              <a:gd name="connsiteX6-247" fmla="*/ 0 w 228866"/>
              <a:gd name="connsiteY6-248" fmla="*/ 80365 h 1186572"/>
              <a:gd name="connsiteX0-249" fmla="*/ 0 w 228866"/>
              <a:gd name="connsiteY0-250" fmla="*/ 178103 h 1284310"/>
              <a:gd name="connsiteX1-251" fmla="*/ 225047 w 228866"/>
              <a:gd name="connsiteY1-252" fmla="*/ 102423 h 1284310"/>
              <a:gd name="connsiteX2-253" fmla="*/ 228857 w 228866"/>
              <a:gd name="connsiteY2-254" fmla="*/ 1283040 h 1284310"/>
              <a:gd name="connsiteX3-255" fmla="*/ 151436 w 228866"/>
              <a:gd name="connsiteY3-256" fmla="*/ 1284310 h 1284310"/>
              <a:gd name="connsiteX4-257" fmla="*/ 0 w 228866"/>
              <a:gd name="connsiteY4-258" fmla="*/ 1132874 h 1284310"/>
              <a:gd name="connsiteX5-259" fmla="*/ 0 w 228866"/>
              <a:gd name="connsiteY5-260" fmla="*/ 178103 h 1284310"/>
              <a:gd name="connsiteX0-261" fmla="*/ 3751 w 232617"/>
              <a:gd name="connsiteY0-262" fmla="*/ 101935 h 1208142"/>
              <a:gd name="connsiteX1-263" fmla="*/ 228798 w 232617"/>
              <a:gd name="connsiteY1-264" fmla="*/ 26255 h 1208142"/>
              <a:gd name="connsiteX2-265" fmla="*/ 232608 w 232617"/>
              <a:gd name="connsiteY2-266" fmla="*/ 1206872 h 1208142"/>
              <a:gd name="connsiteX3-267" fmla="*/ 155187 w 232617"/>
              <a:gd name="connsiteY3-268" fmla="*/ 1208142 h 1208142"/>
              <a:gd name="connsiteX4-269" fmla="*/ 3751 w 232617"/>
              <a:gd name="connsiteY4-270" fmla="*/ 1056706 h 1208142"/>
              <a:gd name="connsiteX5-271" fmla="*/ 3751 w 232617"/>
              <a:gd name="connsiteY5-272" fmla="*/ 101935 h 1208142"/>
              <a:gd name="connsiteX0-273" fmla="*/ 24606 w 253472"/>
              <a:gd name="connsiteY0-274" fmla="*/ 85093 h 1191300"/>
              <a:gd name="connsiteX1-275" fmla="*/ 249653 w 253472"/>
              <a:gd name="connsiteY1-276" fmla="*/ 9413 h 1191300"/>
              <a:gd name="connsiteX2-277" fmla="*/ 253463 w 253472"/>
              <a:gd name="connsiteY2-278" fmla="*/ 1190030 h 1191300"/>
              <a:gd name="connsiteX3-279" fmla="*/ 176042 w 253472"/>
              <a:gd name="connsiteY3-280" fmla="*/ 1191300 h 1191300"/>
              <a:gd name="connsiteX4-281" fmla="*/ 24606 w 253472"/>
              <a:gd name="connsiteY4-282" fmla="*/ 1039864 h 1191300"/>
              <a:gd name="connsiteX5-283" fmla="*/ 24606 w 253472"/>
              <a:gd name="connsiteY5-284" fmla="*/ 85093 h 1191300"/>
              <a:gd name="connsiteX0-285" fmla="*/ 427 w 229293"/>
              <a:gd name="connsiteY0-286" fmla="*/ 84286 h 1190493"/>
              <a:gd name="connsiteX1-287" fmla="*/ 225474 w 229293"/>
              <a:gd name="connsiteY1-288" fmla="*/ 8606 h 1190493"/>
              <a:gd name="connsiteX2-289" fmla="*/ 229284 w 229293"/>
              <a:gd name="connsiteY2-290" fmla="*/ 1189223 h 1190493"/>
              <a:gd name="connsiteX3-291" fmla="*/ 151863 w 229293"/>
              <a:gd name="connsiteY3-292" fmla="*/ 1190493 h 1190493"/>
              <a:gd name="connsiteX4-293" fmla="*/ 427 w 229293"/>
              <a:gd name="connsiteY4-294" fmla="*/ 1039057 h 1190493"/>
              <a:gd name="connsiteX5-295" fmla="*/ 427 w 229293"/>
              <a:gd name="connsiteY5-296" fmla="*/ 84286 h 1190493"/>
              <a:gd name="connsiteX0-297" fmla="*/ 0 w 228866"/>
              <a:gd name="connsiteY0-298" fmla="*/ 76463 h 1182670"/>
              <a:gd name="connsiteX1-299" fmla="*/ 225047 w 228866"/>
              <a:gd name="connsiteY1-300" fmla="*/ 783 h 1182670"/>
              <a:gd name="connsiteX2-301" fmla="*/ 228857 w 228866"/>
              <a:gd name="connsiteY2-302" fmla="*/ 1181400 h 1182670"/>
              <a:gd name="connsiteX3-303" fmla="*/ 151436 w 228866"/>
              <a:gd name="connsiteY3-304" fmla="*/ 1182670 h 1182670"/>
              <a:gd name="connsiteX4-305" fmla="*/ 0 w 228866"/>
              <a:gd name="connsiteY4-306" fmla="*/ 1031234 h 1182670"/>
              <a:gd name="connsiteX5-307" fmla="*/ 0 w 228866"/>
              <a:gd name="connsiteY5-308" fmla="*/ 76463 h 1182670"/>
              <a:gd name="connsiteX0-309" fmla="*/ 0 w 228866"/>
              <a:gd name="connsiteY0-310" fmla="*/ 77831 h 1184038"/>
              <a:gd name="connsiteX1-311" fmla="*/ 225047 w 228866"/>
              <a:gd name="connsiteY1-312" fmla="*/ 2151 h 1184038"/>
              <a:gd name="connsiteX2-313" fmla="*/ 228857 w 228866"/>
              <a:gd name="connsiteY2-314" fmla="*/ 1182768 h 1184038"/>
              <a:gd name="connsiteX3-315" fmla="*/ 151436 w 228866"/>
              <a:gd name="connsiteY3-316" fmla="*/ 1184038 h 1184038"/>
              <a:gd name="connsiteX4-317" fmla="*/ 0 w 228866"/>
              <a:gd name="connsiteY4-318" fmla="*/ 1032602 h 1184038"/>
              <a:gd name="connsiteX5-319" fmla="*/ 0 w 228866"/>
              <a:gd name="connsiteY5-320" fmla="*/ 77831 h 1184038"/>
              <a:gd name="connsiteX0-321" fmla="*/ 0 w 228866"/>
              <a:gd name="connsiteY0-322" fmla="*/ 75735 h 1181942"/>
              <a:gd name="connsiteX1-323" fmla="*/ 225047 w 228866"/>
              <a:gd name="connsiteY1-324" fmla="*/ 55 h 1181942"/>
              <a:gd name="connsiteX2-325" fmla="*/ 228857 w 228866"/>
              <a:gd name="connsiteY2-326" fmla="*/ 1180672 h 1181942"/>
              <a:gd name="connsiteX3-327" fmla="*/ 151436 w 228866"/>
              <a:gd name="connsiteY3-328" fmla="*/ 1181942 h 1181942"/>
              <a:gd name="connsiteX4-329" fmla="*/ 0 w 228866"/>
              <a:gd name="connsiteY4-330" fmla="*/ 1030506 h 1181942"/>
              <a:gd name="connsiteX5-331" fmla="*/ 0 w 228866"/>
              <a:gd name="connsiteY5-332" fmla="*/ 75735 h 1181942"/>
              <a:gd name="connsiteX0-333" fmla="*/ 0 w 228866"/>
              <a:gd name="connsiteY0-334" fmla="*/ 75735 h 1181942"/>
              <a:gd name="connsiteX1-335" fmla="*/ 225047 w 228866"/>
              <a:gd name="connsiteY1-336" fmla="*/ 55 h 1181942"/>
              <a:gd name="connsiteX2-337" fmla="*/ 228857 w 228866"/>
              <a:gd name="connsiteY2-338" fmla="*/ 1181289 h 1181942"/>
              <a:gd name="connsiteX3-339" fmla="*/ 151436 w 228866"/>
              <a:gd name="connsiteY3-340" fmla="*/ 1181942 h 1181942"/>
              <a:gd name="connsiteX4-341" fmla="*/ 0 w 228866"/>
              <a:gd name="connsiteY4-342" fmla="*/ 1030506 h 1181942"/>
              <a:gd name="connsiteX5-343" fmla="*/ 0 w 228866"/>
              <a:gd name="connsiteY5-344" fmla="*/ 75735 h 1181942"/>
              <a:gd name="connsiteX0-345" fmla="*/ 0 w 228866"/>
              <a:gd name="connsiteY0-346" fmla="*/ 75735 h 1181289"/>
              <a:gd name="connsiteX1-347" fmla="*/ 225047 w 228866"/>
              <a:gd name="connsiteY1-348" fmla="*/ 55 h 1181289"/>
              <a:gd name="connsiteX2-349" fmla="*/ 228857 w 228866"/>
              <a:gd name="connsiteY2-350" fmla="*/ 1181289 h 1181289"/>
              <a:gd name="connsiteX3-351" fmla="*/ 0 w 228866"/>
              <a:gd name="connsiteY3-352" fmla="*/ 1030506 h 1181289"/>
              <a:gd name="connsiteX4-353" fmla="*/ 0 w 228866"/>
              <a:gd name="connsiteY4-354" fmla="*/ 75735 h 1181289"/>
              <a:gd name="connsiteX0-355" fmla="*/ 0 w 228866"/>
              <a:gd name="connsiteY0-356" fmla="*/ 75735 h 1181289"/>
              <a:gd name="connsiteX1-357" fmla="*/ 225047 w 228866"/>
              <a:gd name="connsiteY1-358" fmla="*/ 55 h 1181289"/>
              <a:gd name="connsiteX2-359" fmla="*/ 228857 w 228866"/>
              <a:gd name="connsiteY2-360" fmla="*/ 1181289 h 1181289"/>
              <a:gd name="connsiteX3-361" fmla="*/ 0 w 228866"/>
              <a:gd name="connsiteY3-362" fmla="*/ 1150859 h 1181289"/>
              <a:gd name="connsiteX4-363" fmla="*/ 0 w 228866"/>
              <a:gd name="connsiteY4-364" fmla="*/ 75735 h 1181289"/>
              <a:gd name="connsiteX0-365" fmla="*/ 0 w 228866"/>
              <a:gd name="connsiteY0-366" fmla="*/ 75735 h 1181289"/>
              <a:gd name="connsiteX1-367" fmla="*/ 225047 w 228866"/>
              <a:gd name="connsiteY1-368" fmla="*/ 55 h 1181289"/>
              <a:gd name="connsiteX2-369" fmla="*/ 228857 w 228866"/>
              <a:gd name="connsiteY2-370" fmla="*/ 1181289 h 1181289"/>
              <a:gd name="connsiteX3-371" fmla="*/ 0 w 228866"/>
              <a:gd name="connsiteY3-372" fmla="*/ 1150859 h 1181289"/>
              <a:gd name="connsiteX4-373" fmla="*/ 0 w 228866"/>
              <a:gd name="connsiteY4-374" fmla="*/ 75735 h 1181289"/>
              <a:gd name="connsiteX0-375" fmla="*/ 0 w 228866"/>
              <a:gd name="connsiteY0-376" fmla="*/ 75735 h 1181289"/>
              <a:gd name="connsiteX1-377" fmla="*/ 225047 w 228866"/>
              <a:gd name="connsiteY1-378" fmla="*/ 55 h 1181289"/>
              <a:gd name="connsiteX2-379" fmla="*/ 228857 w 228866"/>
              <a:gd name="connsiteY2-380" fmla="*/ 1181289 h 1181289"/>
              <a:gd name="connsiteX3-381" fmla="*/ 0 w 228866"/>
              <a:gd name="connsiteY3-382" fmla="*/ 1150859 h 1181289"/>
              <a:gd name="connsiteX4-383" fmla="*/ 0 w 228866"/>
              <a:gd name="connsiteY4-384" fmla="*/ 75735 h 1181289"/>
              <a:gd name="connsiteX0-385" fmla="*/ 3405 w 232271"/>
              <a:gd name="connsiteY0-386" fmla="*/ 75735 h 1181289"/>
              <a:gd name="connsiteX1-387" fmla="*/ 228452 w 232271"/>
              <a:gd name="connsiteY1-388" fmla="*/ 55 h 1181289"/>
              <a:gd name="connsiteX2-389" fmla="*/ 232262 w 232271"/>
              <a:gd name="connsiteY2-390" fmla="*/ 1181289 h 1181289"/>
              <a:gd name="connsiteX3-391" fmla="*/ 0 w 232271"/>
              <a:gd name="connsiteY3-392" fmla="*/ 1111976 h 1181289"/>
              <a:gd name="connsiteX4-393" fmla="*/ 3405 w 232271"/>
              <a:gd name="connsiteY4-394" fmla="*/ 75735 h 1181289"/>
              <a:gd name="connsiteX0-395" fmla="*/ 3405 w 232271"/>
              <a:gd name="connsiteY0-396" fmla="*/ 75735 h 1181289"/>
              <a:gd name="connsiteX1-397" fmla="*/ 228452 w 232271"/>
              <a:gd name="connsiteY1-398" fmla="*/ 55 h 1181289"/>
              <a:gd name="connsiteX2-399" fmla="*/ 232262 w 232271"/>
              <a:gd name="connsiteY2-400" fmla="*/ 1181289 h 1181289"/>
              <a:gd name="connsiteX3-401" fmla="*/ 0 w 232271"/>
              <a:gd name="connsiteY3-402" fmla="*/ 1111976 h 1181289"/>
              <a:gd name="connsiteX4-403" fmla="*/ 3405 w 232271"/>
              <a:gd name="connsiteY4-404" fmla="*/ 75735 h 11812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32271" h="1181289">
                <a:moveTo>
                  <a:pt x="3405" y="75735"/>
                </a:moveTo>
                <a:cubicBezTo>
                  <a:pt x="4141" y="-7502"/>
                  <a:pt x="198821" y="440"/>
                  <a:pt x="228452" y="55"/>
                </a:cubicBezTo>
                <a:cubicBezTo>
                  <a:pt x="229502" y="197671"/>
                  <a:pt x="232465" y="982403"/>
                  <a:pt x="232262" y="1181289"/>
                </a:cubicBezTo>
                <a:cubicBezTo>
                  <a:pt x="159381" y="1181021"/>
                  <a:pt x="6488" y="1177049"/>
                  <a:pt x="0" y="1111976"/>
                </a:cubicBezTo>
                <a:lnTo>
                  <a:pt x="3405" y="75735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>
            <a:off x="1711101" y="1889101"/>
            <a:ext cx="0" cy="3600000"/>
          </a:xfrm>
          <a:prstGeom prst="line">
            <a:avLst/>
          </a:prstGeom>
          <a:ln w="12700" cap="rnd">
            <a:solidFill>
              <a:schemeClr val="bg1"/>
            </a:solidFill>
            <a:prstDash val="dash"/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623660" y="4873473"/>
            <a:ext cx="251250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打包销售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428732" y="4870339"/>
            <a:ext cx="251250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推广部门激励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31889" y="3076161"/>
            <a:ext cx="251250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在优惠商品处增加原价商品广告，引导客户顺便购买体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39224" y="3076161"/>
            <a:ext cx="25125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将优惠商品与原价商品打包组合销售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51919" y="3013931"/>
            <a:ext cx="251250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如果本月将无价值客户的比例从55.6%降至25%，每人奖励一万元体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6967734" y="1594877"/>
            <a:ext cx="4086781" cy="664726"/>
          </a:xfrm>
          <a:prstGeom prst="rect">
            <a:avLst/>
          </a:prstGeom>
          <a:blipFill dpi="0" rotWithShape="0">
            <a:blip r:embed="rId1">
              <a:alphaModFix amt="2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99837" y="1413768"/>
            <a:ext cx="5227003" cy="4042367"/>
            <a:chOff x="3204345" y="1148987"/>
            <a:chExt cx="5227003" cy="4042367"/>
          </a:xfrm>
        </p:grpSpPr>
        <p:grpSp>
          <p:nvGrpSpPr>
            <p:cNvPr id="3" name="组合 2"/>
            <p:cNvGrpSpPr/>
            <p:nvPr/>
          </p:nvGrpSpPr>
          <p:grpSpPr>
            <a:xfrm>
              <a:off x="3941860" y="1686047"/>
              <a:ext cx="3240000" cy="3240000"/>
              <a:chOff x="4458000" y="1715032"/>
              <a:chExt cx="3240000" cy="3240000"/>
            </a:xfrm>
          </p:grpSpPr>
          <p:sp>
            <p:nvSpPr>
              <p:cNvPr id="76" name="椭圆 75"/>
              <p:cNvSpPr/>
              <p:nvPr userDrawn="1"/>
            </p:nvSpPr>
            <p:spPr>
              <a:xfrm>
                <a:off x="4530000" y="1787032"/>
                <a:ext cx="3096000" cy="3096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 userDrawn="1"/>
            </p:nvSpPr>
            <p:spPr>
              <a:xfrm>
                <a:off x="4494000" y="1751032"/>
                <a:ext cx="3168000" cy="3168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 userDrawn="1"/>
            </p:nvSpPr>
            <p:spPr>
              <a:xfrm>
                <a:off x="4458000" y="1715032"/>
                <a:ext cx="3240000" cy="3240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5422292" y="2072905"/>
              <a:ext cx="279136" cy="279136"/>
              <a:chOff x="6915602" y="1431728"/>
              <a:chExt cx="301944" cy="301944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 flipV="1">
              <a:off x="3204345" y="3489380"/>
              <a:ext cx="4767309" cy="17755"/>
            </a:xfrm>
            <a:prstGeom prst="line">
              <a:avLst/>
            </a:prstGeom>
            <a:ln w="9525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>
              <a:off x="5422292" y="4260054"/>
              <a:ext cx="279136" cy="279136"/>
              <a:chOff x="6915602" y="1431728"/>
              <a:chExt cx="301944" cy="301944"/>
            </a:xfrm>
          </p:grpSpPr>
          <p:sp>
            <p:nvSpPr>
              <p:cNvPr id="72" name="椭圆 71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612292" y="2545470"/>
              <a:ext cx="279136" cy="279136"/>
              <a:chOff x="6915602" y="1431728"/>
              <a:chExt cx="301944" cy="301944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612292" y="3787489"/>
              <a:ext cx="279136" cy="279136"/>
              <a:chOff x="6915602" y="1431728"/>
              <a:chExt cx="301944" cy="301944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6236828" y="2545470"/>
              <a:ext cx="279136" cy="279136"/>
              <a:chOff x="6915602" y="1431728"/>
              <a:chExt cx="301944" cy="301944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6236828" y="3787489"/>
              <a:ext cx="279136" cy="279136"/>
              <a:chOff x="6915602" y="1431728"/>
              <a:chExt cx="301944" cy="301944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779520" y="1629602"/>
              <a:ext cx="3616960" cy="3561752"/>
              <a:chOff x="3779520" y="1629602"/>
              <a:chExt cx="3616960" cy="3561752"/>
            </a:xfrm>
          </p:grpSpPr>
          <p:cxnSp>
            <p:nvCxnSpPr>
              <p:cNvPr id="62" name="直接连接符 61"/>
              <p:cNvCxnSpPr/>
              <p:nvPr userDrawn="1"/>
            </p:nvCxnSpPr>
            <p:spPr>
              <a:xfrm>
                <a:off x="3779520" y="2394956"/>
                <a:ext cx="3616960" cy="1840976"/>
              </a:xfrm>
              <a:prstGeom prst="line">
                <a:avLst/>
              </a:prstGeom>
              <a:ln w="9525" cap="rnd">
                <a:gradFill>
                  <a:gsLst>
                    <a:gs pos="27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8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 userDrawn="1"/>
            </p:nvCxnSpPr>
            <p:spPr>
              <a:xfrm>
                <a:off x="4612292" y="1629602"/>
                <a:ext cx="2032348" cy="3561752"/>
              </a:xfrm>
              <a:prstGeom prst="line">
                <a:avLst/>
              </a:prstGeom>
              <a:ln w="9525" cap="rnd">
                <a:gradFill>
                  <a:gsLst>
                    <a:gs pos="26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9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/>
            <p:cNvGrpSpPr/>
            <p:nvPr/>
          </p:nvGrpSpPr>
          <p:grpSpPr>
            <a:xfrm rot="16200000">
              <a:off x="3861896" y="1506940"/>
              <a:ext cx="3616960" cy="3561752"/>
              <a:chOff x="3779520" y="1629602"/>
              <a:chExt cx="3616960" cy="3561752"/>
            </a:xfrm>
          </p:grpSpPr>
          <p:cxnSp>
            <p:nvCxnSpPr>
              <p:cNvPr id="60" name="直接连接符 59"/>
              <p:cNvCxnSpPr/>
              <p:nvPr userDrawn="1"/>
            </p:nvCxnSpPr>
            <p:spPr>
              <a:xfrm>
                <a:off x="3779520" y="2394956"/>
                <a:ext cx="3616960" cy="1840976"/>
              </a:xfrm>
              <a:prstGeom prst="line">
                <a:avLst/>
              </a:prstGeom>
              <a:ln w="9525" cap="rnd">
                <a:gradFill>
                  <a:gsLst>
                    <a:gs pos="27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8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 userDrawn="1"/>
            </p:nvCxnSpPr>
            <p:spPr>
              <a:xfrm>
                <a:off x="4612292" y="1629602"/>
                <a:ext cx="2032348" cy="3561752"/>
              </a:xfrm>
              <a:prstGeom prst="line">
                <a:avLst/>
              </a:prstGeom>
              <a:ln w="9525" cap="rnd">
                <a:gradFill>
                  <a:gsLst>
                    <a:gs pos="26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9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6397877" y="1380037"/>
              <a:ext cx="2033471" cy="2033471"/>
              <a:chOff x="8272465" y="1479335"/>
              <a:chExt cx="1613197" cy="1613197"/>
            </a:xfrm>
          </p:grpSpPr>
          <p:grpSp>
            <p:nvGrpSpPr>
              <p:cNvPr id="37" name="组合 36"/>
              <p:cNvGrpSpPr/>
              <p:nvPr userDrawn="1"/>
            </p:nvGrpSpPr>
            <p:grpSpPr>
              <a:xfrm>
                <a:off x="8272465" y="1479335"/>
                <a:ext cx="1613197" cy="1613197"/>
                <a:chOff x="4458000" y="1715032"/>
                <a:chExt cx="3240000" cy="3240000"/>
              </a:xfrm>
            </p:grpSpPr>
            <p:sp>
              <p:nvSpPr>
                <p:cNvPr id="57" name="椭圆 56"/>
                <p:cNvSpPr/>
                <p:nvPr userDrawn="1"/>
              </p:nvSpPr>
              <p:spPr>
                <a:xfrm>
                  <a:off x="4530000" y="1787032"/>
                  <a:ext cx="3096000" cy="3096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椭圆 57"/>
                <p:cNvSpPr/>
                <p:nvPr userDrawn="1"/>
              </p:nvSpPr>
              <p:spPr>
                <a:xfrm>
                  <a:off x="4494000" y="1751032"/>
                  <a:ext cx="3168000" cy="3168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椭圆 58"/>
                <p:cNvSpPr/>
                <p:nvPr userDrawn="1"/>
              </p:nvSpPr>
              <p:spPr>
                <a:xfrm>
                  <a:off x="4458000" y="1715032"/>
                  <a:ext cx="3240000" cy="3240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8" name="组合 37"/>
              <p:cNvGrpSpPr/>
              <p:nvPr userDrawn="1"/>
            </p:nvGrpSpPr>
            <p:grpSpPr>
              <a:xfrm>
                <a:off x="8586067" y="1720236"/>
                <a:ext cx="985998" cy="1093816"/>
                <a:chOff x="8582069" y="1755978"/>
                <a:chExt cx="985998" cy="1093816"/>
              </a:xfrm>
            </p:grpSpPr>
            <p:grpSp>
              <p:nvGrpSpPr>
                <p:cNvPr id="39" name="组合 38"/>
                <p:cNvGrpSpPr/>
                <p:nvPr userDrawn="1"/>
              </p:nvGrpSpPr>
              <p:grpSpPr>
                <a:xfrm>
                  <a:off x="8998754" y="1755978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55" name="椭圆 54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" name="椭圆 55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0" name="组合 39"/>
                <p:cNvGrpSpPr/>
                <p:nvPr userDrawn="1"/>
              </p:nvGrpSpPr>
              <p:grpSpPr>
                <a:xfrm>
                  <a:off x="8582069" y="204991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53" name="椭圆 52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" name="椭圆 53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1" name="组合 40"/>
                <p:cNvGrpSpPr/>
                <p:nvPr userDrawn="1"/>
              </p:nvGrpSpPr>
              <p:grpSpPr>
                <a:xfrm>
                  <a:off x="8582069" y="244199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51" name="椭圆 50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" name="椭圆 51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2" name="组合 41"/>
                <p:cNvGrpSpPr/>
                <p:nvPr userDrawn="1"/>
              </p:nvGrpSpPr>
              <p:grpSpPr>
                <a:xfrm>
                  <a:off x="9021276" y="2652765"/>
                  <a:ext cx="197029" cy="197029"/>
                  <a:chOff x="8858380" y="2543297"/>
                  <a:chExt cx="143329" cy="143329"/>
                </a:xfrm>
              </p:grpSpPr>
              <p:sp>
                <p:nvSpPr>
                  <p:cNvPr id="49" name="椭圆 48"/>
                  <p:cNvSpPr/>
                  <p:nvPr/>
                </p:nvSpPr>
                <p:spPr>
                  <a:xfrm>
                    <a:off x="8858380" y="2543297"/>
                    <a:ext cx="143329" cy="14332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" name="椭圆 49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3" name="组合 42"/>
                <p:cNvGrpSpPr/>
                <p:nvPr userDrawn="1"/>
              </p:nvGrpSpPr>
              <p:grpSpPr>
                <a:xfrm>
                  <a:off x="9375883" y="204991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47" name="椭圆 46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" name="椭圆 47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4" name="组合 43"/>
                <p:cNvGrpSpPr/>
                <p:nvPr userDrawn="1"/>
              </p:nvGrpSpPr>
              <p:grpSpPr>
                <a:xfrm>
                  <a:off x="9375883" y="2414592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45" name="椭圆 44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椭圆 45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4" name="组合 13"/>
            <p:cNvGrpSpPr/>
            <p:nvPr/>
          </p:nvGrpSpPr>
          <p:grpSpPr>
            <a:xfrm>
              <a:off x="3290189" y="1148987"/>
              <a:ext cx="1209969" cy="1209969"/>
              <a:chOff x="3290189" y="1148987"/>
              <a:chExt cx="1209969" cy="1209969"/>
            </a:xfrm>
          </p:grpSpPr>
          <p:grpSp>
            <p:nvGrpSpPr>
              <p:cNvPr id="15" name="组合 14"/>
              <p:cNvGrpSpPr/>
              <p:nvPr userDrawn="1"/>
            </p:nvGrpSpPr>
            <p:grpSpPr>
              <a:xfrm>
                <a:off x="3290189" y="1148987"/>
                <a:ext cx="1209969" cy="1209969"/>
                <a:chOff x="4458000" y="1715032"/>
                <a:chExt cx="3240000" cy="3240000"/>
              </a:xfrm>
            </p:grpSpPr>
            <p:sp>
              <p:nvSpPr>
                <p:cNvPr id="34" name="椭圆 33"/>
                <p:cNvSpPr/>
                <p:nvPr userDrawn="1"/>
              </p:nvSpPr>
              <p:spPr>
                <a:xfrm>
                  <a:off x="4530000" y="1787032"/>
                  <a:ext cx="3096000" cy="3096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椭圆 34"/>
                <p:cNvSpPr/>
                <p:nvPr userDrawn="1"/>
              </p:nvSpPr>
              <p:spPr>
                <a:xfrm>
                  <a:off x="4494000" y="1751032"/>
                  <a:ext cx="3168000" cy="3168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椭圆 35"/>
                <p:cNvSpPr/>
                <p:nvPr userDrawn="1"/>
              </p:nvSpPr>
              <p:spPr>
                <a:xfrm>
                  <a:off x="4458000" y="1715032"/>
                  <a:ext cx="3240000" cy="3240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" name="组合 15"/>
              <p:cNvGrpSpPr/>
              <p:nvPr userDrawn="1"/>
            </p:nvGrpSpPr>
            <p:grpSpPr>
              <a:xfrm>
                <a:off x="3838358" y="1330096"/>
                <a:ext cx="143299" cy="143299"/>
                <a:chOff x="8860553" y="2545471"/>
                <a:chExt cx="138982" cy="138982"/>
              </a:xfrm>
            </p:grpSpPr>
            <p:sp>
              <p:nvSpPr>
                <p:cNvPr id="32" name="椭圆 31"/>
                <p:cNvSpPr/>
                <p:nvPr/>
              </p:nvSpPr>
              <p:spPr>
                <a:xfrm>
                  <a:off x="8860553" y="2545471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" name="组合 16"/>
              <p:cNvGrpSpPr/>
              <p:nvPr userDrawn="1"/>
            </p:nvGrpSpPr>
            <p:grpSpPr>
              <a:xfrm>
                <a:off x="3525826" y="1550558"/>
                <a:ext cx="143299" cy="143299"/>
                <a:chOff x="8860553" y="2545470"/>
                <a:chExt cx="138982" cy="138982"/>
              </a:xfrm>
            </p:grpSpPr>
            <p:sp>
              <p:nvSpPr>
                <p:cNvPr id="30" name="椭圆 29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" name="组合 17"/>
              <p:cNvGrpSpPr/>
              <p:nvPr userDrawn="1"/>
            </p:nvGrpSpPr>
            <p:grpSpPr>
              <a:xfrm>
                <a:off x="3525826" y="1844636"/>
                <a:ext cx="143299" cy="143299"/>
                <a:chOff x="8860553" y="2545470"/>
                <a:chExt cx="138982" cy="138982"/>
              </a:xfrm>
            </p:grpSpPr>
            <p:sp>
              <p:nvSpPr>
                <p:cNvPr id="28" name="椭圆 27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>
                <a:off x="3846365" y="2008020"/>
                <a:ext cx="143299" cy="143299"/>
                <a:chOff x="8850141" y="2548833"/>
                <a:chExt cx="138982" cy="138982"/>
              </a:xfrm>
            </p:grpSpPr>
            <p:sp>
              <p:nvSpPr>
                <p:cNvPr id="26" name="椭圆 25"/>
                <p:cNvSpPr/>
                <p:nvPr/>
              </p:nvSpPr>
              <p:spPr>
                <a:xfrm>
                  <a:off x="8850141" y="2548833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 rot="1905853">
                  <a:off x="8883632" y="2582324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>
                <a:off x="4121221" y="1550558"/>
                <a:ext cx="143299" cy="143299"/>
                <a:chOff x="8860553" y="2545470"/>
                <a:chExt cx="138982" cy="138982"/>
              </a:xfrm>
            </p:grpSpPr>
            <p:sp>
              <p:nvSpPr>
                <p:cNvPr id="24" name="椭圆 23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" name="组合 20"/>
              <p:cNvGrpSpPr/>
              <p:nvPr userDrawn="1"/>
            </p:nvGrpSpPr>
            <p:grpSpPr>
              <a:xfrm>
                <a:off x="4121221" y="1824085"/>
                <a:ext cx="143299" cy="143299"/>
                <a:chOff x="8860553" y="2545470"/>
                <a:chExt cx="138982" cy="138982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79" name="文本框 78"/>
          <p:cNvSpPr txBox="1"/>
          <p:nvPr/>
        </p:nvSpPr>
        <p:spPr>
          <a:xfrm>
            <a:off x="1291590" y="287764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075360" y="1620278"/>
            <a:ext cx="25819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085520" y="2505419"/>
            <a:ext cx="2957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特征数据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085520" y="3427020"/>
            <a:ext cx="21443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研究总结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7075360" y="4255710"/>
            <a:ext cx="21443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改进措施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 flipV="1">
            <a:off x="6793733" y="3269150"/>
            <a:ext cx="5040000" cy="17755"/>
          </a:xfrm>
          <a:prstGeom prst="line">
            <a:avLst/>
          </a:prstGeom>
          <a:ln w="9525" cap="rnd">
            <a:gradFill>
              <a:gsLst>
                <a:gs pos="16000">
                  <a:schemeClr val="accent1">
                    <a:lumMod val="5000"/>
                    <a:lumOff val="95000"/>
                    <a:alpha val="33000"/>
                  </a:schemeClr>
                </a:gs>
                <a:gs pos="54000">
                  <a:schemeClr val="bg1"/>
                </a:gs>
                <a:gs pos="88000">
                  <a:schemeClr val="bg1">
                    <a:alpha val="38000"/>
                  </a:schemeClr>
                </a:gs>
              </a:gsLst>
              <a:lin ang="5400000" scaled="1"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V="1">
            <a:off x="6841412" y="4104166"/>
            <a:ext cx="5040000" cy="17755"/>
          </a:xfrm>
          <a:prstGeom prst="line">
            <a:avLst/>
          </a:prstGeom>
          <a:ln w="9525" cap="rnd">
            <a:gradFill>
              <a:gsLst>
                <a:gs pos="16000">
                  <a:schemeClr val="accent1">
                    <a:lumMod val="5000"/>
                    <a:lumOff val="95000"/>
                    <a:alpha val="33000"/>
                  </a:schemeClr>
                </a:gs>
                <a:gs pos="54000">
                  <a:schemeClr val="bg1"/>
                </a:gs>
                <a:gs pos="88000">
                  <a:schemeClr val="bg1">
                    <a:alpha val="38000"/>
                  </a:schemeClr>
                </a:gs>
              </a:gsLst>
              <a:lin ang="5400000" scaled="1"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V="1">
            <a:off x="6841412" y="4956519"/>
            <a:ext cx="5040000" cy="17755"/>
          </a:xfrm>
          <a:prstGeom prst="line">
            <a:avLst/>
          </a:prstGeom>
          <a:ln w="9525" cap="rnd">
            <a:gradFill>
              <a:gsLst>
                <a:gs pos="16000">
                  <a:schemeClr val="accent1">
                    <a:lumMod val="5000"/>
                    <a:lumOff val="95000"/>
                    <a:alpha val="33000"/>
                  </a:schemeClr>
                </a:gs>
                <a:gs pos="54000">
                  <a:schemeClr val="bg1"/>
                </a:gs>
                <a:gs pos="88000">
                  <a:schemeClr val="bg1">
                    <a:alpha val="38000"/>
                  </a:schemeClr>
                </a:gs>
              </a:gsLst>
              <a:lin ang="5400000" scaled="1"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V="1">
            <a:off x="6892012" y="996908"/>
            <a:ext cx="42127" cy="4860224"/>
          </a:xfrm>
          <a:prstGeom prst="line">
            <a:avLst/>
          </a:prstGeom>
          <a:ln w="9525" cap="rnd">
            <a:gradFill>
              <a:gsLst>
                <a:gs pos="16000">
                  <a:schemeClr val="accent1">
                    <a:lumMod val="5000"/>
                    <a:lumOff val="95000"/>
                    <a:alpha val="33000"/>
                  </a:schemeClr>
                </a:gs>
                <a:gs pos="54000">
                  <a:schemeClr val="bg1"/>
                </a:gs>
                <a:gs pos="88000">
                  <a:schemeClr val="bg1">
                    <a:alpha val="38000"/>
                  </a:schemeClr>
                </a:gs>
              </a:gsLst>
              <a:lin ang="5400000" scaled="1"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V="1">
            <a:off x="5804890" y="1523595"/>
            <a:ext cx="6192000" cy="17755"/>
          </a:xfrm>
          <a:prstGeom prst="line">
            <a:avLst/>
          </a:prstGeom>
          <a:ln w="57150" cap="sq" cmpd="dbl">
            <a:gradFill>
              <a:gsLst>
                <a:gs pos="16000">
                  <a:schemeClr val="accent1">
                    <a:lumMod val="5000"/>
                    <a:lumOff val="95000"/>
                    <a:alpha val="33000"/>
                  </a:schemeClr>
                </a:gs>
                <a:gs pos="54000">
                  <a:schemeClr val="bg1"/>
                </a:gs>
                <a:gs pos="88000">
                  <a:schemeClr val="bg1">
                    <a:alpha val="38000"/>
                  </a:schemeClr>
                </a:gs>
              </a:gsLst>
              <a:lin ang="5400000" scaled="1"/>
            </a:gradFill>
            <a:miter lim="800000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V="1">
            <a:off x="5804890" y="2308708"/>
            <a:ext cx="6192000" cy="17755"/>
          </a:xfrm>
          <a:prstGeom prst="line">
            <a:avLst/>
          </a:prstGeom>
          <a:ln w="57150" cap="sq" cmpd="dbl">
            <a:gradFill>
              <a:gsLst>
                <a:gs pos="16000">
                  <a:schemeClr val="accent1">
                    <a:lumMod val="5000"/>
                    <a:lumOff val="95000"/>
                    <a:alpha val="33000"/>
                  </a:schemeClr>
                </a:gs>
                <a:gs pos="54000">
                  <a:schemeClr val="bg1"/>
                </a:gs>
                <a:gs pos="88000">
                  <a:schemeClr val="bg1">
                    <a:alpha val="38000"/>
                  </a:schemeClr>
                </a:gs>
              </a:gsLst>
              <a:lin ang="5400000" scaled="1"/>
            </a:gradFill>
            <a:miter lim="800000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V="1">
            <a:off x="6028840" y="1330960"/>
            <a:ext cx="32139" cy="1292777"/>
          </a:xfrm>
          <a:prstGeom prst="line">
            <a:avLst/>
          </a:prstGeom>
          <a:ln w="9525" cap="rnd">
            <a:gradFill>
              <a:gsLst>
                <a:gs pos="16000">
                  <a:schemeClr val="accent1">
                    <a:lumMod val="5000"/>
                    <a:lumOff val="95000"/>
                    <a:alpha val="33000"/>
                  </a:schemeClr>
                </a:gs>
                <a:gs pos="54000">
                  <a:schemeClr val="bg1"/>
                </a:gs>
                <a:gs pos="88000">
                  <a:schemeClr val="bg1">
                    <a:alpha val="38000"/>
                  </a:schemeClr>
                </a:gs>
              </a:gsLst>
              <a:lin ang="5400000" scaled="1"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等腰三角形 94"/>
          <p:cNvSpPr/>
          <p:nvPr/>
        </p:nvSpPr>
        <p:spPr>
          <a:xfrm rot="5400000">
            <a:off x="6326206" y="1749614"/>
            <a:ext cx="408297" cy="351980"/>
          </a:xfrm>
          <a:prstGeom prst="triangl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6793733" y="1903521"/>
            <a:ext cx="64683" cy="646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98" name="等腰三角形 97"/>
          <p:cNvSpPr/>
          <p:nvPr/>
        </p:nvSpPr>
        <p:spPr>
          <a:xfrm rot="5400000">
            <a:off x="6255146" y="1761680"/>
            <a:ext cx="366724" cy="316141"/>
          </a:xfrm>
          <a:prstGeom prst="triangl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组合 189"/>
          <p:cNvGrpSpPr/>
          <p:nvPr/>
        </p:nvGrpSpPr>
        <p:grpSpPr>
          <a:xfrm rot="2517222">
            <a:off x="-652381" y="4523523"/>
            <a:ext cx="3608920" cy="2791003"/>
            <a:chOff x="3204345" y="1148987"/>
            <a:chExt cx="5227003" cy="4042367"/>
          </a:xfrm>
        </p:grpSpPr>
        <p:grpSp>
          <p:nvGrpSpPr>
            <p:cNvPr id="114" name="组合 113"/>
            <p:cNvGrpSpPr/>
            <p:nvPr/>
          </p:nvGrpSpPr>
          <p:grpSpPr>
            <a:xfrm>
              <a:off x="3941860" y="1686047"/>
              <a:ext cx="3240000" cy="3240000"/>
              <a:chOff x="4458000" y="1715032"/>
              <a:chExt cx="3240000" cy="3240000"/>
            </a:xfrm>
          </p:grpSpPr>
          <p:sp>
            <p:nvSpPr>
              <p:cNvPr id="115" name="椭圆 114"/>
              <p:cNvSpPr/>
              <p:nvPr userDrawn="1"/>
            </p:nvSpPr>
            <p:spPr>
              <a:xfrm>
                <a:off x="4530000" y="1787032"/>
                <a:ext cx="3096000" cy="3096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 userDrawn="1"/>
            </p:nvSpPr>
            <p:spPr>
              <a:xfrm>
                <a:off x="4494000" y="1751032"/>
                <a:ext cx="3168000" cy="3168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 userDrawn="1"/>
            </p:nvSpPr>
            <p:spPr>
              <a:xfrm>
                <a:off x="4458000" y="1715032"/>
                <a:ext cx="3240000" cy="3240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8" name="组合 117"/>
            <p:cNvGrpSpPr/>
            <p:nvPr/>
          </p:nvGrpSpPr>
          <p:grpSpPr>
            <a:xfrm>
              <a:off x="5422292" y="2072905"/>
              <a:ext cx="279136" cy="279136"/>
              <a:chOff x="6915602" y="1431728"/>
              <a:chExt cx="301944" cy="301944"/>
            </a:xfrm>
          </p:grpSpPr>
          <p:sp>
            <p:nvSpPr>
              <p:cNvPr id="119" name="椭圆 118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1" name="直接连接符 120"/>
            <p:cNvCxnSpPr/>
            <p:nvPr/>
          </p:nvCxnSpPr>
          <p:spPr>
            <a:xfrm flipV="1">
              <a:off x="3204345" y="3489380"/>
              <a:ext cx="4767309" cy="17755"/>
            </a:xfrm>
            <a:prstGeom prst="line">
              <a:avLst/>
            </a:prstGeom>
            <a:ln w="9525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组合 121"/>
            <p:cNvGrpSpPr/>
            <p:nvPr/>
          </p:nvGrpSpPr>
          <p:grpSpPr>
            <a:xfrm>
              <a:off x="5422292" y="4260054"/>
              <a:ext cx="279136" cy="279136"/>
              <a:chOff x="6915602" y="1431728"/>
              <a:chExt cx="301944" cy="301944"/>
            </a:xfrm>
          </p:grpSpPr>
          <p:sp>
            <p:nvSpPr>
              <p:cNvPr id="123" name="椭圆 122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>
              <a:off x="4612292" y="2545470"/>
              <a:ext cx="279136" cy="279136"/>
              <a:chOff x="6915602" y="1431728"/>
              <a:chExt cx="301944" cy="301944"/>
            </a:xfrm>
          </p:grpSpPr>
          <p:sp>
            <p:nvSpPr>
              <p:cNvPr id="126" name="椭圆 125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>
              <a:off x="4612292" y="3787489"/>
              <a:ext cx="279136" cy="279136"/>
              <a:chOff x="6915602" y="1431728"/>
              <a:chExt cx="301944" cy="301944"/>
            </a:xfrm>
          </p:grpSpPr>
          <p:sp>
            <p:nvSpPr>
              <p:cNvPr id="129" name="椭圆 128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1" name="组合 130"/>
            <p:cNvGrpSpPr/>
            <p:nvPr/>
          </p:nvGrpSpPr>
          <p:grpSpPr>
            <a:xfrm>
              <a:off x="6236828" y="2545470"/>
              <a:ext cx="279136" cy="279136"/>
              <a:chOff x="6915602" y="1431728"/>
              <a:chExt cx="301944" cy="301944"/>
            </a:xfrm>
          </p:grpSpPr>
          <p:sp>
            <p:nvSpPr>
              <p:cNvPr id="132" name="椭圆 131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4" name="组合 133"/>
            <p:cNvGrpSpPr/>
            <p:nvPr/>
          </p:nvGrpSpPr>
          <p:grpSpPr>
            <a:xfrm>
              <a:off x="6236828" y="3787489"/>
              <a:ext cx="279136" cy="279136"/>
              <a:chOff x="6915602" y="1431728"/>
              <a:chExt cx="301944" cy="301944"/>
            </a:xfrm>
          </p:grpSpPr>
          <p:sp>
            <p:nvSpPr>
              <p:cNvPr id="135" name="椭圆 134"/>
              <p:cNvSpPr/>
              <p:nvPr/>
            </p:nvSpPr>
            <p:spPr>
              <a:xfrm>
                <a:off x="6915602" y="1431728"/>
                <a:ext cx="301944" cy="3019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rot="1905853">
                <a:off x="6967540" y="1483666"/>
                <a:ext cx="198069" cy="198069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7" name="组合 136"/>
            <p:cNvGrpSpPr/>
            <p:nvPr/>
          </p:nvGrpSpPr>
          <p:grpSpPr>
            <a:xfrm>
              <a:off x="3779520" y="1629602"/>
              <a:ext cx="3616960" cy="3561752"/>
              <a:chOff x="3779520" y="1629602"/>
              <a:chExt cx="3616960" cy="3561752"/>
            </a:xfrm>
          </p:grpSpPr>
          <p:cxnSp>
            <p:nvCxnSpPr>
              <p:cNvPr id="138" name="直接连接符 137"/>
              <p:cNvCxnSpPr/>
              <p:nvPr userDrawn="1"/>
            </p:nvCxnSpPr>
            <p:spPr>
              <a:xfrm>
                <a:off x="3779520" y="2394956"/>
                <a:ext cx="3616960" cy="1840976"/>
              </a:xfrm>
              <a:prstGeom prst="line">
                <a:avLst/>
              </a:prstGeom>
              <a:ln w="9525" cap="rnd">
                <a:gradFill>
                  <a:gsLst>
                    <a:gs pos="27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8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 userDrawn="1"/>
            </p:nvCxnSpPr>
            <p:spPr>
              <a:xfrm>
                <a:off x="4612292" y="1629602"/>
                <a:ext cx="2032348" cy="3561752"/>
              </a:xfrm>
              <a:prstGeom prst="line">
                <a:avLst/>
              </a:prstGeom>
              <a:ln w="9525" cap="rnd">
                <a:gradFill>
                  <a:gsLst>
                    <a:gs pos="26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9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组合 139"/>
            <p:cNvGrpSpPr/>
            <p:nvPr/>
          </p:nvGrpSpPr>
          <p:grpSpPr>
            <a:xfrm rot="16200000">
              <a:off x="3861896" y="1506940"/>
              <a:ext cx="3616960" cy="3561752"/>
              <a:chOff x="3779520" y="1629602"/>
              <a:chExt cx="3616960" cy="3561752"/>
            </a:xfrm>
          </p:grpSpPr>
          <p:cxnSp>
            <p:nvCxnSpPr>
              <p:cNvPr id="141" name="直接连接符 140"/>
              <p:cNvCxnSpPr/>
              <p:nvPr userDrawn="1"/>
            </p:nvCxnSpPr>
            <p:spPr>
              <a:xfrm>
                <a:off x="3779520" y="2394956"/>
                <a:ext cx="3616960" cy="1840976"/>
              </a:xfrm>
              <a:prstGeom prst="line">
                <a:avLst/>
              </a:prstGeom>
              <a:ln w="9525" cap="rnd">
                <a:gradFill>
                  <a:gsLst>
                    <a:gs pos="27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8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 userDrawn="1"/>
            </p:nvCxnSpPr>
            <p:spPr>
              <a:xfrm>
                <a:off x="4612292" y="1629602"/>
                <a:ext cx="2032348" cy="3561752"/>
              </a:xfrm>
              <a:prstGeom prst="line">
                <a:avLst/>
              </a:prstGeom>
              <a:ln w="9525" cap="rnd">
                <a:gradFill>
                  <a:gsLst>
                    <a:gs pos="26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79000">
                      <a:schemeClr val="bg1">
                        <a:alpha val="38000"/>
                      </a:schemeClr>
                    </a:gs>
                  </a:gsLst>
                  <a:lin ang="5400000" scaled="1"/>
                </a:gra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组合 142"/>
            <p:cNvGrpSpPr/>
            <p:nvPr/>
          </p:nvGrpSpPr>
          <p:grpSpPr>
            <a:xfrm>
              <a:off x="6397877" y="1380037"/>
              <a:ext cx="2033471" cy="2033471"/>
              <a:chOff x="8272465" y="1479335"/>
              <a:chExt cx="1613197" cy="1613197"/>
            </a:xfrm>
          </p:grpSpPr>
          <p:grpSp>
            <p:nvGrpSpPr>
              <p:cNvPr id="144" name="组合 143"/>
              <p:cNvGrpSpPr/>
              <p:nvPr userDrawn="1"/>
            </p:nvGrpSpPr>
            <p:grpSpPr>
              <a:xfrm>
                <a:off x="8272465" y="1479335"/>
                <a:ext cx="1613197" cy="1613197"/>
                <a:chOff x="4458000" y="1715032"/>
                <a:chExt cx="3240000" cy="3240000"/>
              </a:xfrm>
            </p:grpSpPr>
            <p:sp>
              <p:nvSpPr>
                <p:cNvPr id="164" name="椭圆 163"/>
                <p:cNvSpPr/>
                <p:nvPr userDrawn="1"/>
              </p:nvSpPr>
              <p:spPr>
                <a:xfrm>
                  <a:off x="4530000" y="1787032"/>
                  <a:ext cx="3096000" cy="3096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5" name="椭圆 164"/>
                <p:cNvSpPr/>
                <p:nvPr userDrawn="1"/>
              </p:nvSpPr>
              <p:spPr>
                <a:xfrm>
                  <a:off x="4494000" y="1751032"/>
                  <a:ext cx="3168000" cy="3168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6" name="椭圆 165"/>
                <p:cNvSpPr/>
                <p:nvPr userDrawn="1"/>
              </p:nvSpPr>
              <p:spPr>
                <a:xfrm>
                  <a:off x="4458000" y="1715032"/>
                  <a:ext cx="3240000" cy="3240000"/>
                </a:xfrm>
                <a:prstGeom prst="ellipse">
                  <a:avLst/>
                </a:prstGeom>
                <a:noFill/>
                <a:ln w="952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5" name="组合 144"/>
              <p:cNvGrpSpPr/>
              <p:nvPr userDrawn="1"/>
            </p:nvGrpSpPr>
            <p:grpSpPr>
              <a:xfrm>
                <a:off x="8586067" y="1720236"/>
                <a:ext cx="985998" cy="1093816"/>
                <a:chOff x="8582069" y="1755978"/>
                <a:chExt cx="985998" cy="1093816"/>
              </a:xfrm>
            </p:grpSpPr>
            <p:grpSp>
              <p:nvGrpSpPr>
                <p:cNvPr id="146" name="组合 145"/>
                <p:cNvGrpSpPr/>
                <p:nvPr userDrawn="1"/>
              </p:nvGrpSpPr>
              <p:grpSpPr>
                <a:xfrm>
                  <a:off x="8998754" y="1755978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162" name="椭圆 161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3" name="椭圆 162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7" name="组合 146"/>
                <p:cNvGrpSpPr/>
                <p:nvPr userDrawn="1"/>
              </p:nvGrpSpPr>
              <p:grpSpPr>
                <a:xfrm>
                  <a:off x="8582069" y="204991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160" name="椭圆 159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1" name="椭圆 160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8" name="组合 147"/>
                <p:cNvGrpSpPr/>
                <p:nvPr userDrawn="1"/>
              </p:nvGrpSpPr>
              <p:grpSpPr>
                <a:xfrm>
                  <a:off x="8582069" y="244199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158" name="椭圆 157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9" name="椭圆 158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9" name="组合 148"/>
                <p:cNvGrpSpPr/>
                <p:nvPr userDrawn="1"/>
              </p:nvGrpSpPr>
              <p:grpSpPr>
                <a:xfrm>
                  <a:off x="9021276" y="2652765"/>
                  <a:ext cx="197029" cy="197029"/>
                  <a:chOff x="8858380" y="2543297"/>
                  <a:chExt cx="143329" cy="143329"/>
                </a:xfrm>
              </p:grpSpPr>
              <p:sp>
                <p:nvSpPr>
                  <p:cNvPr id="156" name="椭圆 155"/>
                  <p:cNvSpPr/>
                  <p:nvPr/>
                </p:nvSpPr>
                <p:spPr>
                  <a:xfrm>
                    <a:off x="8858380" y="2543297"/>
                    <a:ext cx="143329" cy="14332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7" name="椭圆 156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50" name="组合 149"/>
                <p:cNvGrpSpPr/>
                <p:nvPr userDrawn="1"/>
              </p:nvGrpSpPr>
              <p:grpSpPr>
                <a:xfrm>
                  <a:off x="9375883" y="2049911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154" name="椭圆 153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5" name="椭圆 154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51" name="组合 150"/>
                <p:cNvGrpSpPr/>
                <p:nvPr userDrawn="1"/>
              </p:nvGrpSpPr>
              <p:grpSpPr>
                <a:xfrm>
                  <a:off x="9375883" y="2414592"/>
                  <a:ext cx="192184" cy="192184"/>
                  <a:chOff x="8860143" y="2545060"/>
                  <a:chExt cx="139804" cy="139804"/>
                </a:xfrm>
              </p:grpSpPr>
              <p:sp>
                <p:nvSpPr>
                  <p:cNvPr id="152" name="椭圆 151"/>
                  <p:cNvSpPr/>
                  <p:nvPr/>
                </p:nvSpPr>
                <p:spPr>
                  <a:xfrm>
                    <a:off x="8860143" y="2545060"/>
                    <a:ext cx="139804" cy="13980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3" name="椭圆 152"/>
                  <p:cNvSpPr/>
                  <p:nvPr/>
                </p:nvSpPr>
                <p:spPr>
                  <a:xfrm rot="1905853">
                    <a:off x="8871775" y="2556692"/>
                    <a:ext cx="116539" cy="11653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5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67" name="组合 166"/>
            <p:cNvGrpSpPr/>
            <p:nvPr/>
          </p:nvGrpSpPr>
          <p:grpSpPr>
            <a:xfrm>
              <a:off x="3290189" y="1148987"/>
              <a:ext cx="1209969" cy="1209969"/>
              <a:chOff x="3290189" y="1148987"/>
              <a:chExt cx="1209969" cy="1209969"/>
            </a:xfrm>
          </p:grpSpPr>
          <p:grpSp>
            <p:nvGrpSpPr>
              <p:cNvPr id="168" name="组合 167"/>
              <p:cNvGrpSpPr/>
              <p:nvPr userDrawn="1"/>
            </p:nvGrpSpPr>
            <p:grpSpPr>
              <a:xfrm>
                <a:off x="3290189" y="1148987"/>
                <a:ext cx="1209969" cy="1209969"/>
                <a:chOff x="4458000" y="1715032"/>
                <a:chExt cx="3240000" cy="3240000"/>
              </a:xfrm>
            </p:grpSpPr>
            <p:sp>
              <p:nvSpPr>
                <p:cNvPr id="187" name="椭圆 186"/>
                <p:cNvSpPr/>
                <p:nvPr userDrawn="1"/>
              </p:nvSpPr>
              <p:spPr>
                <a:xfrm>
                  <a:off x="4530000" y="1787032"/>
                  <a:ext cx="3096000" cy="3096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8" name="椭圆 187"/>
                <p:cNvSpPr/>
                <p:nvPr userDrawn="1"/>
              </p:nvSpPr>
              <p:spPr>
                <a:xfrm>
                  <a:off x="4494000" y="1751032"/>
                  <a:ext cx="3168000" cy="3168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9" name="椭圆 188"/>
                <p:cNvSpPr/>
                <p:nvPr userDrawn="1"/>
              </p:nvSpPr>
              <p:spPr>
                <a:xfrm>
                  <a:off x="4458000" y="1715032"/>
                  <a:ext cx="3240000" cy="3240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9" name="组合 168"/>
              <p:cNvGrpSpPr/>
              <p:nvPr userDrawn="1"/>
            </p:nvGrpSpPr>
            <p:grpSpPr>
              <a:xfrm>
                <a:off x="3838358" y="1330096"/>
                <a:ext cx="143299" cy="143299"/>
                <a:chOff x="8860553" y="2545471"/>
                <a:chExt cx="138982" cy="138982"/>
              </a:xfrm>
            </p:grpSpPr>
            <p:sp>
              <p:nvSpPr>
                <p:cNvPr id="185" name="椭圆 184"/>
                <p:cNvSpPr/>
                <p:nvPr/>
              </p:nvSpPr>
              <p:spPr>
                <a:xfrm>
                  <a:off x="8860553" y="2545471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6" name="椭圆 185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0" name="组合 169"/>
              <p:cNvGrpSpPr/>
              <p:nvPr userDrawn="1"/>
            </p:nvGrpSpPr>
            <p:grpSpPr>
              <a:xfrm>
                <a:off x="3525826" y="1550558"/>
                <a:ext cx="143299" cy="143299"/>
                <a:chOff x="8860553" y="2545470"/>
                <a:chExt cx="138982" cy="138982"/>
              </a:xfrm>
            </p:grpSpPr>
            <p:sp>
              <p:nvSpPr>
                <p:cNvPr id="183" name="椭圆 182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4" name="椭圆 183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1" name="组合 170"/>
              <p:cNvGrpSpPr/>
              <p:nvPr userDrawn="1"/>
            </p:nvGrpSpPr>
            <p:grpSpPr>
              <a:xfrm>
                <a:off x="3525826" y="1844636"/>
                <a:ext cx="143299" cy="143299"/>
                <a:chOff x="8860553" y="2545470"/>
                <a:chExt cx="138982" cy="138982"/>
              </a:xfrm>
            </p:grpSpPr>
            <p:sp>
              <p:nvSpPr>
                <p:cNvPr id="181" name="椭圆 180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2" name="椭圆 181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2" name="组合 171"/>
              <p:cNvGrpSpPr/>
              <p:nvPr userDrawn="1"/>
            </p:nvGrpSpPr>
            <p:grpSpPr>
              <a:xfrm>
                <a:off x="3846365" y="2008020"/>
                <a:ext cx="143299" cy="143299"/>
                <a:chOff x="8850141" y="2548833"/>
                <a:chExt cx="138982" cy="138982"/>
              </a:xfrm>
            </p:grpSpPr>
            <p:sp>
              <p:nvSpPr>
                <p:cNvPr id="179" name="椭圆 178"/>
                <p:cNvSpPr/>
                <p:nvPr/>
              </p:nvSpPr>
              <p:spPr>
                <a:xfrm>
                  <a:off x="8850141" y="2548833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0" name="椭圆 179"/>
                <p:cNvSpPr/>
                <p:nvPr/>
              </p:nvSpPr>
              <p:spPr>
                <a:xfrm rot="1905853">
                  <a:off x="8883632" y="2582324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3" name="组合 172"/>
              <p:cNvGrpSpPr/>
              <p:nvPr userDrawn="1"/>
            </p:nvGrpSpPr>
            <p:grpSpPr>
              <a:xfrm>
                <a:off x="4121221" y="1550558"/>
                <a:ext cx="143299" cy="143299"/>
                <a:chOff x="8860553" y="2545470"/>
                <a:chExt cx="138982" cy="138982"/>
              </a:xfrm>
            </p:grpSpPr>
            <p:sp>
              <p:nvSpPr>
                <p:cNvPr id="177" name="椭圆 176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" name="椭圆 177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4" name="组合 173"/>
              <p:cNvGrpSpPr/>
              <p:nvPr userDrawn="1"/>
            </p:nvGrpSpPr>
            <p:grpSpPr>
              <a:xfrm>
                <a:off x="4121221" y="1824085"/>
                <a:ext cx="143299" cy="143299"/>
                <a:chOff x="8860553" y="2545470"/>
                <a:chExt cx="138982" cy="138982"/>
              </a:xfrm>
            </p:grpSpPr>
            <p:sp>
              <p:nvSpPr>
                <p:cNvPr id="175" name="椭圆 174"/>
                <p:cNvSpPr/>
                <p:nvPr/>
              </p:nvSpPr>
              <p:spPr>
                <a:xfrm>
                  <a:off x="8860553" y="2545470"/>
                  <a:ext cx="138982" cy="138982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" name="椭圆 175"/>
                <p:cNvSpPr/>
                <p:nvPr/>
              </p:nvSpPr>
              <p:spPr>
                <a:xfrm rot="1905853">
                  <a:off x="8894044" y="2578961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58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242" name="组合 241"/>
          <p:cNvGrpSpPr/>
          <p:nvPr/>
        </p:nvGrpSpPr>
        <p:grpSpPr>
          <a:xfrm>
            <a:off x="3201501" y="1354461"/>
            <a:ext cx="6045333" cy="3982512"/>
            <a:chOff x="2588714" y="1239815"/>
            <a:chExt cx="6955389" cy="4582034"/>
          </a:xfrm>
        </p:grpSpPr>
        <p:sp>
          <p:nvSpPr>
            <p:cNvPr id="192" name="任意多边形 191"/>
            <p:cNvSpPr/>
            <p:nvPr/>
          </p:nvSpPr>
          <p:spPr>
            <a:xfrm>
              <a:off x="3741947" y="1239815"/>
              <a:ext cx="4345663" cy="4582034"/>
            </a:xfrm>
            <a:custGeom>
              <a:avLst/>
              <a:gdLst>
                <a:gd name="connsiteX0" fmla="*/ 1179439 w 4327556"/>
                <a:gd name="connsiteY0" fmla="*/ 0 h 4562942"/>
                <a:gd name="connsiteX1" fmla="*/ 1511486 w 4327556"/>
                <a:gd name="connsiteY1" fmla="*/ 176548 h 4562942"/>
                <a:gd name="connsiteX2" fmla="*/ 1530872 w 4327556"/>
                <a:gd name="connsiteY2" fmla="*/ 212264 h 4562942"/>
                <a:gd name="connsiteX3" fmla="*/ 1727701 w 4327556"/>
                <a:gd name="connsiteY3" fmla="*/ 161654 h 4562942"/>
                <a:gd name="connsiteX4" fmla="*/ 2163778 w 4327556"/>
                <a:gd name="connsiteY4" fmla="*/ 117693 h 4562942"/>
                <a:gd name="connsiteX5" fmla="*/ 2807220 w 4327556"/>
                <a:gd name="connsiteY5" fmla="*/ 214972 h 4562942"/>
                <a:gd name="connsiteX6" fmla="*/ 2913127 w 4327556"/>
                <a:gd name="connsiteY6" fmla="*/ 253735 h 4562942"/>
                <a:gd name="connsiteX7" fmla="*/ 2937140 w 4327556"/>
                <a:gd name="connsiteY7" fmla="*/ 209493 h 4562942"/>
                <a:gd name="connsiteX8" fmla="*/ 3269187 w 4327556"/>
                <a:gd name="connsiteY8" fmla="*/ 32945 h 4562942"/>
                <a:gd name="connsiteX9" fmla="*/ 3669622 w 4327556"/>
                <a:gd name="connsiteY9" fmla="*/ 433380 h 4562942"/>
                <a:gd name="connsiteX10" fmla="*/ 3601234 w 4327556"/>
                <a:gd name="connsiteY10" fmla="*/ 657267 h 4562942"/>
                <a:gd name="connsiteX11" fmla="*/ 3596495 w 4327556"/>
                <a:gd name="connsiteY11" fmla="*/ 663011 h 4562942"/>
                <a:gd name="connsiteX12" fmla="*/ 3693801 w 4327556"/>
                <a:gd name="connsiteY12" fmla="*/ 751449 h 4562942"/>
                <a:gd name="connsiteX13" fmla="*/ 4327556 w 4327556"/>
                <a:gd name="connsiteY13" fmla="*/ 2281471 h 4562942"/>
                <a:gd name="connsiteX14" fmla="*/ 3693801 w 4327556"/>
                <a:gd name="connsiteY14" fmla="*/ 3811494 h 4562942"/>
                <a:gd name="connsiteX15" fmla="*/ 3580961 w 4327556"/>
                <a:gd name="connsiteY15" fmla="*/ 3914049 h 4562942"/>
                <a:gd name="connsiteX16" fmla="*/ 3601234 w 4327556"/>
                <a:gd name="connsiteY16" fmla="*/ 3938620 h 4562942"/>
                <a:gd name="connsiteX17" fmla="*/ 3669622 w 4327556"/>
                <a:gd name="connsiteY17" fmla="*/ 4162507 h 4562942"/>
                <a:gd name="connsiteX18" fmla="*/ 3269187 w 4327556"/>
                <a:gd name="connsiteY18" fmla="*/ 4562942 h 4562942"/>
                <a:gd name="connsiteX19" fmla="*/ 2900220 w 4327556"/>
                <a:gd name="connsiteY19" fmla="*/ 4318375 h 4562942"/>
                <a:gd name="connsiteX20" fmla="*/ 2898982 w 4327556"/>
                <a:gd name="connsiteY20" fmla="*/ 4314385 h 4562942"/>
                <a:gd name="connsiteX21" fmla="*/ 2807220 w 4327556"/>
                <a:gd name="connsiteY21" fmla="*/ 4347970 h 4562942"/>
                <a:gd name="connsiteX22" fmla="*/ 2163778 w 4327556"/>
                <a:gd name="connsiteY22" fmla="*/ 4445249 h 4562942"/>
                <a:gd name="connsiteX23" fmla="*/ 1520337 w 4327556"/>
                <a:gd name="connsiteY23" fmla="*/ 4347970 h 4562942"/>
                <a:gd name="connsiteX24" fmla="*/ 1515434 w 4327556"/>
                <a:gd name="connsiteY24" fmla="*/ 4346176 h 4562942"/>
                <a:gd name="connsiteX25" fmla="*/ 1511486 w 4327556"/>
                <a:gd name="connsiteY25" fmla="*/ 4353449 h 4562942"/>
                <a:gd name="connsiteX26" fmla="*/ 1179439 w 4327556"/>
                <a:gd name="connsiteY26" fmla="*/ 4529997 h 4562942"/>
                <a:gd name="connsiteX27" fmla="*/ 779004 w 4327556"/>
                <a:gd name="connsiteY27" fmla="*/ 4129562 h 4562942"/>
                <a:gd name="connsiteX28" fmla="*/ 810472 w 4327556"/>
                <a:gd name="connsiteY28" fmla="*/ 3973695 h 4562942"/>
                <a:gd name="connsiteX29" fmla="*/ 812520 w 4327556"/>
                <a:gd name="connsiteY29" fmla="*/ 3969922 h 4562942"/>
                <a:gd name="connsiteX30" fmla="*/ 787414 w 4327556"/>
                <a:gd name="connsiteY30" fmla="*/ 3951148 h 4562942"/>
                <a:gd name="connsiteX31" fmla="*/ 0 w 4327556"/>
                <a:gd name="connsiteY31" fmla="*/ 2281471 h 4562942"/>
                <a:gd name="connsiteX32" fmla="*/ 787415 w 4327556"/>
                <a:gd name="connsiteY32" fmla="*/ 611795 h 4562942"/>
                <a:gd name="connsiteX33" fmla="*/ 825240 w 4327556"/>
                <a:gd name="connsiteY33" fmla="*/ 583510 h 4562942"/>
                <a:gd name="connsiteX34" fmla="*/ 810472 w 4327556"/>
                <a:gd name="connsiteY34" fmla="*/ 556303 h 4562942"/>
                <a:gd name="connsiteX35" fmla="*/ 779004 w 4327556"/>
                <a:gd name="connsiteY35" fmla="*/ 400435 h 4562942"/>
                <a:gd name="connsiteX36" fmla="*/ 1179439 w 4327556"/>
                <a:gd name="connsiteY36" fmla="*/ 0 h 456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327556" h="4562942">
                  <a:moveTo>
                    <a:pt x="1179439" y="0"/>
                  </a:moveTo>
                  <a:cubicBezTo>
                    <a:pt x="1317660" y="0"/>
                    <a:pt x="1439525" y="70032"/>
                    <a:pt x="1511486" y="176548"/>
                  </a:cubicBezTo>
                  <a:lnTo>
                    <a:pt x="1530872" y="212264"/>
                  </a:lnTo>
                  <a:lnTo>
                    <a:pt x="1727701" y="161654"/>
                  </a:lnTo>
                  <a:cubicBezTo>
                    <a:pt x="1868558" y="132830"/>
                    <a:pt x="2014400" y="117693"/>
                    <a:pt x="2163778" y="117693"/>
                  </a:cubicBezTo>
                  <a:cubicBezTo>
                    <a:pt x="2387845" y="117693"/>
                    <a:pt x="2603957" y="151751"/>
                    <a:pt x="2807220" y="214972"/>
                  </a:cubicBezTo>
                  <a:lnTo>
                    <a:pt x="2913127" y="253735"/>
                  </a:lnTo>
                  <a:lnTo>
                    <a:pt x="2937140" y="209493"/>
                  </a:lnTo>
                  <a:cubicBezTo>
                    <a:pt x="3009101" y="102977"/>
                    <a:pt x="3130966" y="32945"/>
                    <a:pt x="3269187" y="32945"/>
                  </a:cubicBezTo>
                  <a:cubicBezTo>
                    <a:pt x="3490341" y="32945"/>
                    <a:pt x="3669622" y="212226"/>
                    <a:pt x="3669622" y="433380"/>
                  </a:cubicBezTo>
                  <a:cubicBezTo>
                    <a:pt x="3669622" y="516313"/>
                    <a:pt x="3644411" y="593357"/>
                    <a:pt x="3601234" y="657267"/>
                  </a:cubicBezTo>
                  <a:lnTo>
                    <a:pt x="3596495" y="663011"/>
                  </a:lnTo>
                  <a:lnTo>
                    <a:pt x="3693801" y="751449"/>
                  </a:lnTo>
                  <a:cubicBezTo>
                    <a:pt x="4085367" y="1143016"/>
                    <a:pt x="4327556" y="1683960"/>
                    <a:pt x="4327556" y="2281471"/>
                  </a:cubicBezTo>
                  <a:cubicBezTo>
                    <a:pt x="4327556" y="2878982"/>
                    <a:pt x="4085367" y="3419927"/>
                    <a:pt x="3693801" y="3811494"/>
                  </a:cubicBezTo>
                  <a:lnTo>
                    <a:pt x="3580961" y="3914049"/>
                  </a:lnTo>
                  <a:lnTo>
                    <a:pt x="3601234" y="3938620"/>
                  </a:lnTo>
                  <a:cubicBezTo>
                    <a:pt x="3644411" y="4002530"/>
                    <a:pt x="3669622" y="4079574"/>
                    <a:pt x="3669622" y="4162507"/>
                  </a:cubicBezTo>
                  <a:cubicBezTo>
                    <a:pt x="3669622" y="4383661"/>
                    <a:pt x="3490341" y="4562942"/>
                    <a:pt x="3269187" y="4562942"/>
                  </a:cubicBezTo>
                  <a:cubicBezTo>
                    <a:pt x="3103322" y="4562942"/>
                    <a:pt x="2961010" y="4462097"/>
                    <a:pt x="2900220" y="4318375"/>
                  </a:cubicBezTo>
                  <a:lnTo>
                    <a:pt x="2898982" y="4314385"/>
                  </a:lnTo>
                  <a:lnTo>
                    <a:pt x="2807220" y="4347970"/>
                  </a:lnTo>
                  <a:cubicBezTo>
                    <a:pt x="2603957" y="4411191"/>
                    <a:pt x="2387845" y="4445249"/>
                    <a:pt x="2163778" y="4445249"/>
                  </a:cubicBezTo>
                  <a:cubicBezTo>
                    <a:pt x="1939712" y="4445249"/>
                    <a:pt x="1723600" y="4411191"/>
                    <a:pt x="1520337" y="4347970"/>
                  </a:cubicBezTo>
                  <a:lnTo>
                    <a:pt x="1515434" y="4346176"/>
                  </a:lnTo>
                  <a:lnTo>
                    <a:pt x="1511486" y="4353449"/>
                  </a:lnTo>
                  <a:cubicBezTo>
                    <a:pt x="1439525" y="4459966"/>
                    <a:pt x="1317660" y="4529997"/>
                    <a:pt x="1179439" y="4529997"/>
                  </a:cubicBezTo>
                  <a:cubicBezTo>
                    <a:pt x="958285" y="4529997"/>
                    <a:pt x="779004" y="4350716"/>
                    <a:pt x="779004" y="4129562"/>
                  </a:cubicBezTo>
                  <a:cubicBezTo>
                    <a:pt x="779004" y="4074274"/>
                    <a:pt x="790209" y="4021602"/>
                    <a:pt x="810472" y="3973695"/>
                  </a:cubicBezTo>
                  <a:lnTo>
                    <a:pt x="812520" y="3969922"/>
                  </a:lnTo>
                  <a:lnTo>
                    <a:pt x="787414" y="3951148"/>
                  </a:lnTo>
                  <a:cubicBezTo>
                    <a:pt x="306521" y="3554279"/>
                    <a:pt x="0" y="2953671"/>
                    <a:pt x="0" y="2281471"/>
                  </a:cubicBezTo>
                  <a:cubicBezTo>
                    <a:pt x="0" y="1609271"/>
                    <a:pt x="306521" y="1008663"/>
                    <a:pt x="787415" y="611795"/>
                  </a:cubicBezTo>
                  <a:lnTo>
                    <a:pt x="825240" y="583510"/>
                  </a:lnTo>
                  <a:lnTo>
                    <a:pt x="810472" y="556303"/>
                  </a:lnTo>
                  <a:cubicBezTo>
                    <a:pt x="790209" y="508395"/>
                    <a:pt x="779004" y="455724"/>
                    <a:pt x="779004" y="400435"/>
                  </a:cubicBezTo>
                  <a:cubicBezTo>
                    <a:pt x="779004" y="179281"/>
                    <a:pt x="958285" y="0"/>
                    <a:pt x="1179439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3" name="组合 192"/>
            <p:cNvGrpSpPr/>
            <p:nvPr/>
          </p:nvGrpSpPr>
          <p:grpSpPr>
            <a:xfrm>
              <a:off x="4276778" y="1892832"/>
              <a:ext cx="3276000" cy="3276000"/>
              <a:chOff x="4376259" y="1910832"/>
              <a:chExt cx="3276000" cy="3276000"/>
            </a:xfrm>
          </p:grpSpPr>
          <p:sp>
            <p:nvSpPr>
              <p:cNvPr id="194" name="椭圆 193"/>
              <p:cNvSpPr/>
              <p:nvPr userDrawn="1"/>
            </p:nvSpPr>
            <p:spPr>
              <a:xfrm>
                <a:off x="4493277" y="2027850"/>
                <a:ext cx="3041964" cy="3041964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椭圆 194"/>
              <p:cNvSpPr/>
              <p:nvPr userDrawn="1"/>
            </p:nvSpPr>
            <p:spPr>
              <a:xfrm>
                <a:off x="4430259" y="1964832"/>
                <a:ext cx="3168000" cy="3168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 userDrawn="1"/>
            </p:nvSpPr>
            <p:spPr>
              <a:xfrm>
                <a:off x="4376259" y="1910832"/>
                <a:ext cx="3276000" cy="32760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6849006" y="1364320"/>
              <a:ext cx="435136" cy="435136"/>
              <a:chOff x="4413724" y="1611587"/>
              <a:chExt cx="435136" cy="435136"/>
            </a:xfrm>
          </p:grpSpPr>
          <p:sp>
            <p:nvSpPr>
              <p:cNvPr id="198" name="椭圆 197"/>
              <p:cNvSpPr/>
              <p:nvPr/>
            </p:nvSpPr>
            <p:spPr>
              <a:xfrm>
                <a:off x="4413724" y="1611587"/>
                <a:ext cx="435136" cy="435136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椭圆 198"/>
              <p:cNvSpPr/>
              <p:nvPr/>
            </p:nvSpPr>
            <p:spPr>
              <a:xfrm rot="1905853">
                <a:off x="4551282" y="1749957"/>
                <a:ext cx="160020" cy="160020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>
              <a:off x="4673942" y="1318161"/>
              <a:ext cx="435136" cy="435136"/>
              <a:chOff x="4413724" y="1611587"/>
              <a:chExt cx="435136" cy="435136"/>
            </a:xfrm>
          </p:grpSpPr>
          <p:sp>
            <p:nvSpPr>
              <p:cNvPr id="201" name="椭圆 200"/>
              <p:cNvSpPr/>
              <p:nvPr/>
            </p:nvSpPr>
            <p:spPr>
              <a:xfrm>
                <a:off x="4413724" y="1611587"/>
                <a:ext cx="435136" cy="435136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rot="17500860">
                <a:off x="4551282" y="1749957"/>
                <a:ext cx="160020" cy="160020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6840678" y="5269868"/>
              <a:ext cx="435136" cy="435136"/>
              <a:chOff x="4413724" y="1611587"/>
              <a:chExt cx="435136" cy="435136"/>
            </a:xfrm>
          </p:grpSpPr>
          <p:sp>
            <p:nvSpPr>
              <p:cNvPr id="204" name="椭圆 203"/>
              <p:cNvSpPr/>
              <p:nvPr/>
            </p:nvSpPr>
            <p:spPr>
              <a:xfrm>
                <a:off x="4413724" y="1611587"/>
                <a:ext cx="435136" cy="435136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rot="1088909">
                <a:off x="4551282" y="1749957"/>
                <a:ext cx="160020" cy="160020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6" name="组合 205"/>
            <p:cNvGrpSpPr/>
            <p:nvPr/>
          </p:nvGrpSpPr>
          <p:grpSpPr>
            <a:xfrm>
              <a:off x="4667336" y="5240188"/>
              <a:ext cx="435136" cy="435136"/>
              <a:chOff x="4413724" y="1611587"/>
              <a:chExt cx="435136" cy="435136"/>
            </a:xfrm>
          </p:grpSpPr>
          <p:sp>
            <p:nvSpPr>
              <p:cNvPr id="207" name="椭圆 206"/>
              <p:cNvSpPr/>
              <p:nvPr/>
            </p:nvSpPr>
            <p:spPr>
              <a:xfrm>
                <a:off x="4413724" y="1611587"/>
                <a:ext cx="435136" cy="435136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rot="16014599">
                <a:off x="4551282" y="1749957"/>
                <a:ext cx="160020" cy="160020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5014778" y="2630832"/>
              <a:ext cx="1800000" cy="1800000"/>
              <a:chOff x="2613724" y="2961945"/>
              <a:chExt cx="1800000" cy="1800000"/>
            </a:xfrm>
          </p:grpSpPr>
          <p:sp>
            <p:nvSpPr>
              <p:cNvPr id="210" name="椭圆 209"/>
              <p:cNvSpPr/>
              <p:nvPr/>
            </p:nvSpPr>
            <p:spPr>
              <a:xfrm>
                <a:off x="2665809" y="3014030"/>
                <a:ext cx="1695830" cy="169583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2613724" y="2961945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12" name="直接连接符 211"/>
            <p:cNvCxnSpPr>
              <a:stCxn id="202" idx="3"/>
              <a:endCxn id="205" idx="1"/>
            </p:cNvCxnSpPr>
            <p:nvPr/>
          </p:nvCxnSpPr>
          <p:spPr>
            <a:xfrm>
              <a:off x="4923182" y="1610016"/>
              <a:ext cx="2098925" cy="3806848"/>
            </a:xfrm>
            <a:prstGeom prst="line">
              <a:avLst/>
            </a:prstGeom>
            <a:ln w="6350" cap="rnd">
              <a:solidFill>
                <a:schemeClr val="bg1">
                  <a:alpha val="50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>
              <a:stCxn id="199" idx="4"/>
              <a:endCxn id="208" idx="5"/>
            </p:cNvCxnSpPr>
            <p:nvPr/>
          </p:nvCxnSpPr>
          <p:spPr>
            <a:xfrm flipH="1">
              <a:off x="4938348" y="1650726"/>
              <a:ext cx="2086107" cy="3748299"/>
            </a:xfrm>
            <a:prstGeom prst="line">
              <a:avLst/>
            </a:prstGeom>
            <a:ln w="6350" cap="rnd">
              <a:solidFill>
                <a:schemeClr val="bg1">
                  <a:alpha val="50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 flipH="1">
              <a:off x="3983443" y="2546731"/>
              <a:ext cx="3822021" cy="2056585"/>
            </a:xfrm>
            <a:prstGeom prst="line">
              <a:avLst/>
            </a:prstGeom>
            <a:ln w="9525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>
              <a:off x="4087220" y="2421656"/>
              <a:ext cx="3718244" cy="2170515"/>
            </a:xfrm>
            <a:prstGeom prst="line">
              <a:avLst/>
            </a:prstGeom>
            <a:ln w="9525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5400000" scaled="1"/>
              </a:gra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 flipH="1" flipV="1">
              <a:off x="2588714" y="3947241"/>
              <a:ext cx="6955389" cy="9862"/>
            </a:xfrm>
            <a:prstGeom prst="line">
              <a:avLst/>
            </a:prstGeom>
            <a:ln w="12700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2400000" scaled="0"/>
              </a:gra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组合 216"/>
            <p:cNvGrpSpPr/>
            <p:nvPr/>
          </p:nvGrpSpPr>
          <p:grpSpPr>
            <a:xfrm>
              <a:off x="4589439" y="2133663"/>
              <a:ext cx="2650678" cy="2794339"/>
              <a:chOff x="4610933" y="2142440"/>
              <a:chExt cx="2650678" cy="2794339"/>
            </a:xfrm>
          </p:grpSpPr>
          <p:grpSp>
            <p:nvGrpSpPr>
              <p:cNvPr id="218" name="组合 217"/>
              <p:cNvGrpSpPr/>
              <p:nvPr userDrawn="1"/>
            </p:nvGrpSpPr>
            <p:grpSpPr>
              <a:xfrm>
                <a:off x="5913303" y="2142440"/>
                <a:ext cx="349200" cy="349200"/>
                <a:chOff x="3510331" y="2476458"/>
                <a:chExt cx="349200" cy="349200"/>
              </a:xfrm>
            </p:grpSpPr>
            <p:sp>
              <p:nvSpPr>
                <p:cNvPr id="240" name="椭圆 239"/>
                <p:cNvSpPr/>
                <p:nvPr/>
              </p:nvSpPr>
              <p:spPr>
                <a:xfrm>
                  <a:off x="3510331" y="2476458"/>
                  <a:ext cx="349200" cy="349200"/>
                </a:xfrm>
                <a:prstGeom prst="ellipse">
                  <a:avLst/>
                </a:prstGeom>
                <a:noFill/>
                <a:ln w="635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1" name="椭圆 240"/>
                <p:cNvSpPr/>
                <p:nvPr/>
              </p:nvSpPr>
              <p:spPr>
                <a:xfrm>
                  <a:off x="3604921" y="2571048"/>
                  <a:ext cx="160020" cy="16002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19" name="空心弧 47"/>
              <p:cNvSpPr/>
              <p:nvPr userDrawn="1"/>
            </p:nvSpPr>
            <p:spPr>
              <a:xfrm rot="14241491">
                <a:off x="5327421" y="2085993"/>
                <a:ext cx="275847" cy="745190"/>
              </a:xfrm>
              <a:custGeom>
                <a:avLst/>
                <a:gdLst>
                  <a:gd name="connsiteX0" fmla="*/ 2495502 w 2506733"/>
                  <a:gd name="connsiteY0" fmla="*/ 1085953 h 2506733"/>
                  <a:gd name="connsiteX1" fmla="*/ 2435265 w 2506733"/>
                  <a:gd name="connsiteY1" fmla="*/ 1670553 h 2506733"/>
                  <a:gd name="connsiteX2" fmla="*/ 2240370 w 2506733"/>
                  <a:gd name="connsiteY2" fmla="*/ 1601758 h 2506733"/>
                  <a:gd name="connsiteX3" fmla="*/ 2290674 w 2506733"/>
                  <a:gd name="connsiteY3" fmla="*/ 1113559 h 2506733"/>
                  <a:gd name="connsiteX4" fmla="*/ 2495502 w 2506733"/>
                  <a:gd name="connsiteY4" fmla="*/ 1085953 h 2506733"/>
                  <a:gd name="connsiteX0-1" fmla="*/ 263172 w 274403"/>
                  <a:gd name="connsiteY0-2" fmla="*/ 0 h 590337"/>
                  <a:gd name="connsiteX1-3" fmla="*/ 202935 w 274403"/>
                  <a:gd name="connsiteY1-4" fmla="*/ 584600 h 590337"/>
                  <a:gd name="connsiteX2-5" fmla="*/ 8040 w 274403"/>
                  <a:gd name="connsiteY2-6" fmla="*/ 515805 h 590337"/>
                  <a:gd name="connsiteX3-7" fmla="*/ 58344 w 274403"/>
                  <a:gd name="connsiteY3-8" fmla="*/ 27606 h 590337"/>
                  <a:gd name="connsiteX4-9" fmla="*/ 263172 w 274403"/>
                  <a:gd name="connsiteY4-10" fmla="*/ 0 h 590337"/>
                  <a:gd name="connsiteX0-11" fmla="*/ 261986 w 273217"/>
                  <a:gd name="connsiteY0-12" fmla="*/ 0 h 640020"/>
                  <a:gd name="connsiteX1-13" fmla="*/ 201749 w 273217"/>
                  <a:gd name="connsiteY1-14" fmla="*/ 584600 h 640020"/>
                  <a:gd name="connsiteX2-15" fmla="*/ 6854 w 273217"/>
                  <a:gd name="connsiteY2-16" fmla="*/ 515805 h 640020"/>
                  <a:gd name="connsiteX3-17" fmla="*/ 57158 w 273217"/>
                  <a:gd name="connsiteY3-18" fmla="*/ 27606 h 640020"/>
                  <a:gd name="connsiteX4-19" fmla="*/ 261986 w 273217"/>
                  <a:gd name="connsiteY4-20" fmla="*/ 0 h 640020"/>
                  <a:gd name="connsiteX0-21" fmla="*/ 257627 w 268858"/>
                  <a:gd name="connsiteY0-22" fmla="*/ 0 h 648612"/>
                  <a:gd name="connsiteX1-23" fmla="*/ 197390 w 268858"/>
                  <a:gd name="connsiteY1-24" fmla="*/ 584600 h 648612"/>
                  <a:gd name="connsiteX2-25" fmla="*/ 2495 w 268858"/>
                  <a:gd name="connsiteY2-26" fmla="*/ 515805 h 648612"/>
                  <a:gd name="connsiteX3-27" fmla="*/ 52799 w 268858"/>
                  <a:gd name="connsiteY3-28" fmla="*/ 27606 h 648612"/>
                  <a:gd name="connsiteX4-29" fmla="*/ 257627 w 268858"/>
                  <a:gd name="connsiteY4-30" fmla="*/ 0 h 648612"/>
                  <a:gd name="connsiteX0-31" fmla="*/ 257627 w 268858"/>
                  <a:gd name="connsiteY0-32" fmla="*/ 81629 h 730241"/>
                  <a:gd name="connsiteX1-33" fmla="*/ 197390 w 268858"/>
                  <a:gd name="connsiteY1-34" fmla="*/ 666229 h 730241"/>
                  <a:gd name="connsiteX2-35" fmla="*/ 2495 w 268858"/>
                  <a:gd name="connsiteY2-36" fmla="*/ 597434 h 730241"/>
                  <a:gd name="connsiteX3-37" fmla="*/ 52799 w 268858"/>
                  <a:gd name="connsiteY3-38" fmla="*/ 109235 h 730241"/>
                  <a:gd name="connsiteX4-39" fmla="*/ 257627 w 268858"/>
                  <a:gd name="connsiteY4-40" fmla="*/ 81629 h 730241"/>
                  <a:gd name="connsiteX0-41" fmla="*/ 257627 w 268858"/>
                  <a:gd name="connsiteY0-42" fmla="*/ 106343 h 754955"/>
                  <a:gd name="connsiteX1-43" fmla="*/ 197390 w 268858"/>
                  <a:gd name="connsiteY1-44" fmla="*/ 690943 h 754955"/>
                  <a:gd name="connsiteX2-45" fmla="*/ 2495 w 268858"/>
                  <a:gd name="connsiteY2-46" fmla="*/ 622148 h 754955"/>
                  <a:gd name="connsiteX3-47" fmla="*/ 52799 w 268858"/>
                  <a:gd name="connsiteY3-48" fmla="*/ 133949 h 754955"/>
                  <a:gd name="connsiteX4-49" fmla="*/ 257627 w 268858"/>
                  <a:gd name="connsiteY4-50" fmla="*/ 106343 h 754955"/>
                  <a:gd name="connsiteX0-51" fmla="*/ 257627 w 268858"/>
                  <a:gd name="connsiteY0-52" fmla="*/ 96083 h 744695"/>
                  <a:gd name="connsiteX1-53" fmla="*/ 197390 w 268858"/>
                  <a:gd name="connsiteY1-54" fmla="*/ 680683 h 744695"/>
                  <a:gd name="connsiteX2-55" fmla="*/ 2495 w 268858"/>
                  <a:gd name="connsiteY2-56" fmla="*/ 611888 h 744695"/>
                  <a:gd name="connsiteX3-57" fmla="*/ 52799 w 268858"/>
                  <a:gd name="connsiteY3-58" fmla="*/ 123689 h 744695"/>
                  <a:gd name="connsiteX4-59" fmla="*/ 257627 w 268858"/>
                  <a:gd name="connsiteY4-60" fmla="*/ 96083 h 744695"/>
                  <a:gd name="connsiteX0-61" fmla="*/ 257627 w 268858"/>
                  <a:gd name="connsiteY0-62" fmla="*/ 91035 h 739647"/>
                  <a:gd name="connsiteX1-63" fmla="*/ 197390 w 268858"/>
                  <a:gd name="connsiteY1-64" fmla="*/ 675635 h 739647"/>
                  <a:gd name="connsiteX2-65" fmla="*/ 2495 w 268858"/>
                  <a:gd name="connsiteY2-66" fmla="*/ 606840 h 739647"/>
                  <a:gd name="connsiteX3-67" fmla="*/ 52799 w 268858"/>
                  <a:gd name="connsiteY3-68" fmla="*/ 118641 h 739647"/>
                  <a:gd name="connsiteX4-69" fmla="*/ 257627 w 268858"/>
                  <a:gd name="connsiteY4-70" fmla="*/ 91035 h 739647"/>
                  <a:gd name="connsiteX0-71" fmla="*/ 257627 w 268858"/>
                  <a:gd name="connsiteY0-72" fmla="*/ 97969 h 746581"/>
                  <a:gd name="connsiteX1-73" fmla="*/ 197390 w 268858"/>
                  <a:gd name="connsiteY1-74" fmla="*/ 682569 h 746581"/>
                  <a:gd name="connsiteX2-75" fmla="*/ 2495 w 268858"/>
                  <a:gd name="connsiteY2-76" fmla="*/ 613774 h 746581"/>
                  <a:gd name="connsiteX3-77" fmla="*/ 52799 w 268858"/>
                  <a:gd name="connsiteY3-78" fmla="*/ 125575 h 746581"/>
                  <a:gd name="connsiteX4-79" fmla="*/ 257627 w 268858"/>
                  <a:gd name="connsiteY4-80" fmla="*/ 97969 h 746581"/>
                  <a:gd name="connsiteX0-81" fmla="*/ 257627 w 268858"/>
                  <a:gd name="connsiteY0-82" fmla="*/ 103163 h 751775"/>
                  <a:gd name="connsiteX1-83" fmla="*/ 197390 w 268858"/>
                  <a:gd name="connsiteY1-84" fmla="*/ 687763 h 751775"/>
                  <a:gd name="connsiteX2-85" fmla="*/ 2495 w 268858"/>
                  <a:gd name="connsiteY2-86" fmla="*/ 618968 h 751775"/>
                  <a:gd name="connsiteX3-87" fmla="*/ 52799 w 268858"/>
                  <a:gd name="connsiteY3-88" fmla="*/ 130769 h 751775"/>
                  <a:gd name="connsiteX4-89" fmla="*/ 257627 w 268858"/>
                  <a:gd name="connsiteY4-90" fmla="*/ 103163 h 751775"/>
                  <a:gd name="connsiteX0-91" fmla="*/ 257627 w 268858"/>
                  <a:gd name="connsiteY0-92" fmla="*/ 97387 h 745999"/>
                  <a:gd name="connsiteX1-93" fmla="*/ 197390 w 268858"/>
                  <a:gd name="connsiteY1-94" fmla="*/ 681987 h 745999"/>
                  <a:gd name="connsiteX2-95" fmla="*/ 2495 w 268858"/>
                  <a:gd name="connsiteY2-96" fmla="*/ 613192 h 745999"/>
                  <a:gd name="connsiteX3-97" fmla="*/ 52799 w 268858"/>
                  <a:gd name="connsiteY3-98" fmla="*/ 124993 h 745999"/>
                  <a:gd name="connsiteX4-99" fmla="*/ 257627 w 268858"/>
                  <a:gd name="connsiteY4-100" fmla="*/ 97387 h 745999"/>
                  <a:gd name="connsiteX0-101" fmla="*/ 257627 w 268858"/>
                  <a:gd name="connsiteY0-102" fmla="*/ 100879 h 749491"/>
                  <a:gd name="connsiteX1-103" fmla="*/ 197390 w 268858"/>
                  <a:gd name="connsiteY1-104" fmla="*/ 685479 h 749491"/>
                  <a:gd name="connsiteX2-105" fmla="*/ 2495 w 268858"/>
                  <a:gd name="connsiteY2-106" fmla="*/ 616684 h 749491"/>
                  <a:gd name="connsiteX3-107" fmla="*/ 52799 w 268858"/>
                  <a:gd name="connsiteY3-108" fmla="*/ 128485 h 749491"/>
                  <a:gd name="connsiteX4-109" fmla="*/ 257627 w 268858"/>
                  <a:gd name="connsiteY4-110" fmla="*/ 100879 h 749491"/>
                  <a:gd name="connsiteX0-111" fmla="*/ 257627 w 268858"/>
                  <a:gd name="connsiteY0-112" fmla="*/ 92567 h 741179"/>
                  <a:gd name="connsiteX1-113" fmla="*/ 197390 w 268858"/>
                  <a:gd name="connsiteY1-114" fmla="*/ 677167 h 741179"/>
                  <a:gd name="connsiteX2-115" fmla="*/ 2495 w 268858"/>
                  <a:gd name="connsiteY2-116" fmla="*/ 608372 h 741179"/>
                  <a:gd name="connsiteX3-117" fmla="*/ 52799 w 268858"/>
                  <a:gd name="connsiteY3-118" fmla="*/ 120173 h 741179"/>
                  <a:gd name="connsiteX4-119" fmla="*/ 257627 w 268858"/>
                  <a:gd name="connsiteY4-120" fmla="*/ 92567 h 741179"/>
                  <a:gd name="connsiteX0-121" fmla="*/ 257627 w 268858"/>
                  <a:gd name="connsiteY0-122" fmla="*/ 99493 h 748105"/>
                  <a:gd name="connsiteX1-123" fmla="*/ 197390 w 268858"/>
                  <a:gd name="connsiteY1-124" fmla="*/ 684093 h 748105"/>
                  <a:gd name="connsiteX2-125" fmla="*/ 2495 w 268858"/>
                  <a:gd name="connsiteY2-126" fmla="*/ 615298 h 748105"/>
                  <a:gd name="connsiteX3-127" fmla="*/ 52799 w 268858"/>
                  <a:gd name="connsiteY3-128" fmla="*/ 127099 h 748105"/>
                  <a:gd name="connsiteX4-129" fmla="*/ 257627 w 268858"/>
                  <a:gd name="connsiteY4-130" fmla="*/ 99493 h 748105"/>
                  <a:gd name="connsiteX0-131" fmla="*/ 257627 w 268858"/>
                  <a:gd name="connsiteY0-132" fmla="*/ 93853 h 742465"/>
                  <a:gd name="connsiteX1-133" fmla="*/ 197390 w 268858"/>
                  <a:gd name="connsiteY1-134" fmla="*/ 678453 h 742465"/>
                  <a:gd name="connsiteX2-135" fmla="*/ 2495 w 268858"/>
                  <a:gd name="connsiteY2-136" fmla="*/ 609658 h 742465"/>
                  <a:gd name="connsiteX3-137" fmla="*/ 52799 w 268858"/>
                  <a:gd name="connsiteY3-138" fmla="*/ 121459 h 742465"/>
                  <a:gd name="connsiteX4-139" fmla="*/ 257627 w 268858"/>
                  <a:gd name="connsiteY4-140" fmla="*/ 93853 h 742465"/>
                  <a:gd name="connsiteX0-141" fmla="*/ 257679 w 268910"/>
                  <a:gd name="connsiteY0-142" fmla="*/ 93853 h 740293"/>
                  <a:gd name="connsiteX1-143" fmla="*/ 197442 w 268910"/>
                  <a:gd name="connsiteY1-144" fmla="*/ 678453 h 740293"/>
                  <a:gd name="connsiteX2-145" fmla="*/ 2547 w 268910"/>
                  <a:gd name="connsiteY2-146" fmla="*/ 609658 h 740293"/>
                  <a:gd name="connsiteX3-147" fmla="*/ 52851 w 268910"/>
                  <a:gd name="connsiteY3-148" fmla="*/ 121459 h 740293"/>
                  <a:gd name="connsiteX4-149" fmla="*/ 257679 w 268910"/>
                  <a:gd name="connsiteY4-150" fmla="*/ 93853 h 740293"/>
                  <a:gd name="connsiteX0-151" fmla="*/ 257679 w 268910"/>
                  <a:gd name="connsiteY0-152" fmla="*/ 93853 h 740293"/>
                  <a:gd name="connsiteX1-153" fmla="*/ 197442 w 268910"/>
                  <a:gd name="connsiteY1-154" fmla="*/ 678453 h 740293"/>
                  <a:gd name="connsiteX2-155" fmla="*/ 2547 w 268910"/>
                  <a:gd name="connsiteY2-156" fmla="*/ 609658 h 740293"/>
                  <a:gd name="connsiteX3-157" fmla="*/ 52851 w 268910"/>
                  <a:gd name="connsiteY3-158" fmla="*/ 121459 h 740293"/>
                  <a:gd name="connsiteX4-159" fmla="*/ 257679 w 268910"/>
                  <a:gd name="connsiteY4-160" fmla="*/ 93853 h 740293"/>
                  <a:gd name="connsiteX0-161" fmla="*/ 266391 w 277622"/>
                  <a:gd name="connsiteY0-162" fmla="*/ 93853 h 737812"/>
                  <a:gd name="connsiteX1-163" fmla="*/ 206154 w 277622"/>
                  <a:gd name="connsiteY1-164" fmla="*/ 678453 h 737812"/>
                  <a:gd name="connsiteX2-165" fmla="*/ 11259 w 277622"/>
                  <a:gd name="connsiteY2-166" fmla="*/ 609658 h 737812"/>
                  <a:gd name="connsiteX3-167" fmla="*/ 61563 w 277622"/>
                  <a:gd name="connsiteY3-168" fmla="*/ 121459 h 737812"/>
                  <a:gd name="connsiteX4-169" fmla="*/ 266391 w 277622"/>
                  <a:gd name="connsiteY4-170" fmla="*/ 93853 h 737812"/>
                  <a:gd name="connsiteX0-171" fmla="*/ 266724 w 277955"/>
                  <a:gd name="connsiteY0-172" fmla="*/ 93853 h 747835"/>
                  <a:gd name="connsiteX1-173" fmla="*/ 206487 w 277955"/>
                  <a:gd name="connsiteY1-174" fmla="*/ 678453 h 747835"/>
                  <a:gd name="connsiteX2-175" fmla="*/ 11592 w 277955"/>
                  <a:gd name="connsiteY2-176" fmla="*/ 609658 h 747835"/>
                  <a:gd name="connsiteX3-177" fmla="*/ 61896 w 277955"/>
                  <a:gd name="connsiteY3-178" fmla="*/ 121459 h 747835"/>
                  <a:gd name="connsiteX4-179" fmla="*/ 266724 w 277955"/>
                  <a:gd name="connsiteY4-180" fmla="*/ 93853 h 747835"/>
                  <a:gd name="connsiteX0-181" fmla="*/ 266025 w 277256"/>
                  <a:gd name="connsiteY0-182" fmla="*/ 93853 h 750752"/>
                  <a:gd name="connsiteX1-183" fmla="*/ 205788 w 277256"/>
                  <a:gd name="connsiteY1-184" fmla="*/ 678453 h 750752"/>
                  <a:gd name="connsiteX2-185" fmla="*/ 10893 w 277256"/>
                  <a:gd name="connsiteY2-186" fmla="*/ 609658 h 750752"/>
                  <a:gd name="connsiteX3-187" fmla="*/ 61197 w 277256"/>
                  <a:gd name="connsiteY3-188" fmla="*/ 121459 h 750752"/>
                  <a:gd name="connsiteX4-189" fmla="*/ 266025 w 277256"/>
                  <a:gd name="connsiteY4-190" fmla="*/ 93853 h 750752"/>
                  <a:gd name="connsiteX0-191" fmla="*/ 266283 w 277514"/>
                  <a:gd name="connsiteY0-192" fmla="*/ 93853 h 749109"/>
                  <a:gd name="connsiteX1-193" fmla="*/ 206046 w 277514"/>
                  <a:gd name="connsiteY1-194" fmla="*/ 678453 h 749109"/>
                  <a:gd name="connsiteX2-195" fmla="*/ 11151 w 277514"/>
                  <a:gd name="connsiteY2-196" fmla="*/ 609658 h 749109"/>
                  <a:gd name="connsiteX3-197" fmla="*/ 61455 w 277514"/>
                  <a:gd name="connsiteY3-198" fmla="*/ 121459 h 749109"/>
                  <a:gd name="connsiteX4-199" fmla="*/ 266283 w 277514"/>
                  <a:gd name="connsiteY4-200" fmla="*/ 93853 h 749109"/>
                  <a:gd name="connsiteX0-201" fmla="*/ 266283 w 277514"/>
                  <a:gd name="connsiteY0-202" fmla="*/ 91155 h 746411"/>
                  <a:gd name="connsiteX1-203" fmla="*/ 206046 w 277514"/>
                  <a:gd name="connsiteY1-204" fmla="*/ 675755 h 746411"/>
                  <a:gd name="connsiteX2-205" fmla="*/ 11151 w 277514"/>
                  <a:gd name="connsiteY2-206" fmla="*/ 606960 h 746411"/>
                  <a:gd name="connsiteX3-207" fmla="*/ 61455 w 277514"/>
                  <a:gd name="connsiteY3-208" fmla="*/ 118761 h 746411"/>
                  <a:gd name="connsiteX4-209" fmla="*/ 266283 w 277514"/>
                  <a:gd name="connsiteY4-210" fmla="*/ 91155 h 746411"/>
                  <a:gd name="connsiteX0-211" fmla="*/ 267399 w 278630"/>
                  <a:gd name="connsiteY0-212" fmla="*/ 91155 h 751005"/>
                  <a:gd name="connsiteX1-213" fmla="*/ 207162 w 278630"/>
                  <a:gd name="connsiteY1-214" fmla="*/ 675755 h 751005"/>
                  <a:gd name="connsiteX2-215" fmla="*/ 12267 w 278630"/>
                  <a:gd name="connsiteY2-216" fmla="*/ 606960 h 751005"/>
                  <a:gd name="connsiteX3-217" fmla="*/ 62571 w 278630"/>
                  <a:gd name="connsiteY3-218" fmla="*/ 118761 h 751005"/>
                  <a:gd name="connsiteX4-219" fmla="*/ 267399 w 278630"/>
                  <a:gd name="connsiteY4-220" fmla="*/ 91155 h 751005"/>
                  <a:gd name="connsiteX0-221" fmla="*/ 264616 w 275847"/>
                  <a:gd name="connsiteY0-222" fmla="*/ 91155 h 745190"/>
                  <a:gd name="connsiteX1-223" fmla="*/ 204379 w 275847"/>
                  <a:gd name="connsiteY1-224" fmla="*/ 675755 h 745190"/>
                  <a:gd name="connsiteX2-225" fmla="*/ 9484 w 275847"/>
                  <a:gd name="connsiteY2-226" fmla="*/ 606960 h 745190"/>
                  <a:gd name="connsiteX3-227" fmla="*/ 59788 w 275847"/>
                  <a:gd name="connsiteY3-228" fmla="*/ 118761 h 745190"/>
                  <a:gd name="connsiteX4-229" fmla="*/ 264616 w 275847"/>
                  <a:gd name="connsiteY4-230" fmla="*/ 91155 h 7451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75847" h="745190">
                    <a:moveTo>
                      <a:pt x="264616" y="91155"/>
                    </a:moveTo>
                    <a:cubicBezTo>
                      <a:pt x="291152" y="288042"/>
                      <a:pt x="270506" y="488416"/>
                      <a:pt x="204379" y="675755"/>
                    </a:cubicBezTo>
                    <a:cubicBezTo>
                      <a:pt x="149785" y="805489"/>
                      <a:pt x="-44874" y="736631"/>
                      <a:pt x="9484" y="606960"/>
                    </a:cubicBezTo>
                    <a:cubicBezTo>
                      <a:pt x="64706" y="450514"/>
                      <a:pt x="81948" y="283181"/>
                      <a:pt x="59788" y="118761"/>
                    </a:cubicBezTo>
                    <a:cubicBezTo>
                      <a:pt x="34786" y="-13388"/>
                      <a:pt x="224175" y="-52590"/>
                      <a:pt x="264616" y="91155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空心弧 47"/>
              <p:cNvSpPr/>
              <p:nvPr userDrawn="1"/>
            </p:nvSpPr>
            <p:spPr>
              <a:xfrm rot="10800000">
                <a:off x="4610933" y="3038073"/>
                <a:ext cx="275847" cy="745190"/>
              </a:xfrm>
              <a:custGeom>
                <a:avLst/>
                <a:gdLst>
                  <a:gd name="connsiteX0" fmla="*/ 2495502 w 2506733"/>
                  <a:gd name="connsiteY0" fmla="*/ 1085953 h 2506733"/>
                  <a:gd name="connsiteX1" fmla="*/ 2435265 w 2506733"/>
                  <a:gd name="connsiteY1" fmla="*/ 1670553 h 2506733"/>
                  <a:gd name="connsiteX2" fmla="*/ 2240370 w 2506733"/>
                  <a:gd name="connsiteY2" fmla="*/ 1601758 h 2506733"/>
                  <a:gd name="connsiteX3" fmla="*/ 2290674 w 2506733"/>
                  <a:gd name="connsiteY3" fmla="*/ 1113559 h 2506733"/>
                  <a:gd name="connsiteX4" fmla="*/ 2495502 w 2506733"/>
                  <a:gd name="connsiteY4" fmla="*/ 1085953 h 2506733"/>
                  <a:gd name="connsiteX0-1" fmla="*/ 263172 w 274403"/>
                  <a:gd name="connsiteY0-2" fmla="*/ 0 h 590337"/>
                  <a:gd name="connsiteX1-3" fmla="*/ 202935 w 274403"/>
                  <a:gd name="connsiteY1-4" fmla="*/ 584600 h 590337"/>
                  <a:gd name="connsiteX2-5" fmla="*/ 8040 w 274403"/>
                  <a:gd name="connsiteY2-6" fmla="*/ 515805 h 590337"/>
                  <a:gd name="connsiteX3-7" fmla="*/ 58344 w 274403"/>
                  <a:gd name="connsiteY3-8" fmla="*/ 27606 h 590337"/>
                  <a:gd name="connsiteX4-9" fmla="*/ 263172 w 274403"/>
                  <a:gd name="connsiteY4-10" fmla="*/ 0 h 590337"/>
                  <a:gd name="connsiteX0-11" fmla="*/ 261986 w 273217"/>
                  <a:gd name="connsiteY0-12" fmla="*/ 0 h 640020"/>
                  <a:gd name="connsiteX1-13" fmla="*/ 201749 w 273217"/>
                  <a:gd name="connsiteY1-14" fmla="*/ 584600 h 640020"/>
                  <a:gd name="connsiteX2-15" fmla="*/ 6854 w 273217"/>
                  <a:gd name="connsiteY2-16" fmla="*/ 515805 h 640020"/>
                  <a:gd name="connsiteX3-17" fmla="*/ 57158 w 273217"/>
                  <a:gd name="connsiteY3-18" fmla="*/ 27606 h 640020"/>
                  <a:gd name="connsiteX4-19" fmla="*/ 261986 w 273217"/>
                  <a:gd name="connsiteY4-20" fmla="*/ 0 h 640020"/>
                  <a:gd name="connsiteX0-21" fmla="*/ 257627 w 268858"/>
                  <a:gd name="connsiteY0-22" fmla="*/ 0 h 648612"/>
                  <a:gd name="connsiteX1-23" fmla="*/ 197390 w 268858"/>
                  <a:gd name="connsiteY1-24" fmla="*/ 584600 h 648612"/>
                  <a:gd name="connsiteX2-25" fmla="*/ 2495 w 268858"/>
                  <a:gd name="connsiteY2-26" fmla="*/ 515805 h 648612"/>
                  <a:gd name="connsiteX3-27" fmla="*/ 52799 w 268858"/>
                  <a:gd name="connsiteY3-28" fmla="*/ 27606 h 648612"/>
                  <a:gd name="connsiteX4-29" fmla="*/ 257627 w 268858"/>
                  <a:gd name="connsiteY4-30" fmla="*/ 0 h 648612"/>
                  <a:gd name="connsiteX0-31" fmla="*/ 257627 w 268858"/>
                  <a:gd name="connsiteY0-32" fmla="*/ 81629 h 730241"/>
                  <a:gd name="connsiteX1-33" fmla="*/ 197390 w 268858"/>
                  <a:gd name="connsiteY1-34" fmla="*/ 666229 h 730241"/>
                  <a:gd name="connsiteX2-35" fmla="*/ 2495 w 268858"/>
                  <a:gd name="connsiteY2-36" fmla="*/ 597434 h 730241"/>
                  <a:gd name="connsiteX3-37" fmla="*/ 52799 w 268858"/>
                  <a:gd name="connsiteY3-38" fmla="*/ 109235 h 730241"/>
                  <a:gd name="connsiteX4-39" fmla="*/ 257627 w 268858"/>
                  <a:gd name="connsiteY4-40" fmla="*/ 81629 h 730241"/>
                  <a:gd name="connsiteX0-41" fmla="*/ 257627 w 268858"/>
                  <a:gd name="connsiteY0-42" fmla="*/ 106343 h 754955"/>
                  <a:gd name="connsiteX1-43" fmla="*/ 197390 w 268858"/>
                  <a:gd name="connsiteY1-44" fmla="*/ 690943 h 754955"/>
                  <a:gd name="connsiteX2-45" fmla="*/ 2495 w 268858"/>
                  <a:gd name="connsiteY2-46" fmla="*/ 622148 h 754955"/>
                  <a:gd name="connsiteX3-47" fmla="*/ 52799 w 268858"/>
                  <a:gd name="connsiteY3-48" fmla="*/ 133949 h 754955"/>
                  <a:gd name="connsiteX4-49" fmla="*/ 257627 w 268858"/>
                  <a:gd name="connsiteY4-50" fmla="*/ 106343 h 754955"/>
                  <a:gd name="connsiteX0-51" fmla="*/ 257627 w 268858"/>
                  <a:gd name="connsiteY0-52" fmla="*/ 96083 h 744695"/>
                  <a:gd name="connsiteX1-53" fmla="*/ 197390 w 268858"/>
                  <a:gd name="connsiteY1-54" fmla="*/ 680683 h 744695"/>
                  <a:gd name="connsiteX2-55" fmla="*/ 2495 w 268858"/>
                  <a:gd name="connsiteY2-56" fmla="*/ 611888 h 744695"/>
                  <a:gd name="connsiteX3-57" fmla="*/ 52799 w 268858"/>
                  <a:gd name="connsiteY3-58" fmla="*/ 123689 h 744695"/>
                  <a:gd name="connsiteX4-59" fmla="*/ 257627 w 268858"/>
                  <a:gd name="connsiteY4-60" fmla="*/ 96083 h 744695"/>
                  <a:gd name="connsiteX0-61" fmla="*/ 257627 w 268858"/>
                  <a:gd name="connsiteY0-62" fmla="*/ 91035 h 739647"/>
                  <a:gd name="connsiteX1-63" fmla="*/ 197390 w 268858"/>
                  <a:gd name="connsiteY1-64" fmla="*/ 675635 h 739647"/>
                  <a:gd name="connsiteX2-65" fmla="*/ 2495 w 268858"/>
                  <a:gd name="connsiteY2-66" fmla="*/ 606840 h 739647"/>
                  <a:gd name="connsiteX3-67" fmla="*/ 52799 w 268858"/>
                  <a:gd name="connsiteY3-68" fmla="*/ 118641 h 739647"/>
                  <a:gd name="connsiteX4-69" fmla="*/ 257627 w 268858"/>
                  <a:gd name="connsiteY4-70" fmla="*/ 91035 h 739647"/>
                  <a:gd name="connsiteX0-71" fmla="*/ 257627 w 268858"/>
                  <a:gd name="connsiteY0-72" fmla="*/ 97969 h 746581"/>
                  <a:gd name="connsiteX1-73" fmla="*/ 197390 w 268858"/>
                  <a:gd name="connsiteY1-74" fmla="*/ 682569 h 746581"/>
                  <a:gd name="connsiteX2-75" fmla="*/ 2495 w 268858"/>
                  <a:gd name="connsiteY2-76" fmla="*/ 613774 h 746581"/>
                  <a:gd name="connsiteX3-77" fmla="*/ 52799 w 268858"/>
                  <a:gd name="connsiteY3-78" fmla="*/ 125575 h 746581"/>
                  <a:gd name="connsiteX4-79" fmla="*/ 257627 w 268858"/>
                  <a:gd name="connsiteY4-80" fmla="*/ 97969 h 746581"/>
                  <a:gd name="connsiteX0-81" fmla="*/ 257627 w 268858"/>
                  <a:gd name="connsiteY0-82" fmla="*/ 103163 h 751775"/>
                  <a:gd name="connsiteX1-83" fmla="*/ 197390 w 268858"/>
                  <a:gd name="connsiteY1-84" fmla="*/ 687763 h 751775"/>
                  <a:gd name="connsiteX2-85" fmla="*/ 2495 w 268858"/>
                  <a:gd name="connsiteY2-86" fmla="*/ 618968 h 751775"/>
                  <a:gd name="connsiteX3-87" fmla="*/ 52799 w 268858"/>
                  <a:gd name="connsiteY3-88" fmla="*/ 130769 h 751775"/>
                  <a:gd name="connsiteX4-89" fmla="*/ 257627 w 268858"/>
                  <a:gd name="connsiteY4-90" fmla="*/ 103163 h 751775"/>
                  <a:gd name="connsiteX0-91" fmla="*/ 257627 w 268858"/>
                  <a:gd name="connsiteY0-92" fmla="*/ 97387 h 745999"/>
                  <a:gd name="connsiteX1-93" fmla="*/ 197390 w 268858"/>
                  <a:gd name="connsiteY1-94" fmla="*/ 681987 h 745999"/>
                  <a:gd name="connsiteX2-95" fmla="*/ 2495 w 268858"/>
                  <a:gd name="connsiteY2-96" fmla="*/ 613192 h 745999"/>
                  <a:gd name="connsiteX3-97" fmla="*/ 52799 w 268858"/>
                  <a:gd name="connsiteY3-98" fmla="*/ 124993 h 745999"/>
                  <a:gd name="connsiteX4-99" fmla="*/ 257627 w 268858"/>
                  <a:gd name="connsiteY4-100" fmla="*/ 97387 h 745999"/>
                  <a:gd name="connsiteX0-101" fmla="*/ 257627 w 268858"/>
                  <a:gd name="connsiteY0-102" fmla="*/ 100879 h 749491"/>
                  <a:gd name="connsiteX1-103" fmla="*/ 197390 w 268858"/>
                  <a:gd name="connsiteY1-104" fmla="*/ 685479 h 749491"/>
                  <a:gd name="connsiteX2-105" fmla="*/ 2495 w 268858"/>
                  <a:gd name="connsiteY2-106" fmla="*/ 616684 h 749491"/>
                  <a:gd name="connsiteX3-107" fmla="*/ 52799 w 268858"/>
                  <a:gd name="connsiteY3-108" fmla="*/ 128485 h 749491"/>
                  <a:gd name="connsiteX4-109" fmla="*/ 257627 w 268858"/>
                  <a:gd name="connsiteY4-110" fmla="*/ 100879 h 749491"/>
                  <a:gd name="connsiteX0-111" fmla="*/ 257627 w 268858"/>
                  <a:gd name="connsiteY0-112" fmla="*/ 92567 h 741179"/>
                  <a:gd name="connsiteX1-113" fmla="*/ 197390 w 268858"/>
                  <a:gd name="connsiteY1-114" fmla="*/ 677167 h 741179"/>
                  <a:gd name="connsiteX2-115" fmla="*/ 2495 w 268858"/>
                  <a:gd name="connsiteY2-116" fmla="*/ 608372 h 741179"/>
                  <a:gd name="connsiteX3-117" fmla="*/ 52799 w 268858"/>
                  <a:gd name="connsiteY3-118" fmla="*/ 120173 h 741179"/>
                  <a:gd name="connsiteX4-119" fmla="*/ 257627 w 268858"/>
                  <a:gd name="connsiteY4-120" fmla="*/ 92567 h 741179"/>
                  <a:gd name="connsiteX0-121" fmla="*/ 257627 w 268858"/>
                  <a:gd name="connsiteY0-122" fmla="*/ 99493 h 748105"/>
                  <a:gd name="connsiteX1-123" fmla="*/ 197390 w 268858"/>
                  <a:gd name="connsiteY1-124" fmla="*/ 684093 h 748105"/>
                  <a:gd name="connsiteX2-125" fmla="*/ 2495 w 268858"/>
                  <a:gd name="connsiteY2-126" fmla="*/ 615298 h 748105"/>
                  <a:gd name="connsiteX3-127" fmla="*/ 52799 w 268858"/>
                  <a:gd name="connsiteY3-128" fmla="*/ 127099 h 748105"/>
                  <a:gd name="connsiteX4-129" fmla="*/ 257627 w 268858"/>
                  <a:gd name="connsiteY4-130" fmla="*/ 99493 h 748105"/>
                  <a:gd name="connsiteX0-131" fmla="*/ 257627 w 268858"/>
                  <a:gd name="connsiteY0-132" fmla="*/ 93853 h 742465"/>
                  <a:gd name="connsiteX1-133" fmla="*/ 197390 w 268858"/>
                  <a:gd name="connsiteY1-134" fmla="*/ 678453 h 742465"/>
                  <a:gd name="connsiteX2-135" fmla="*/ 2495 w 268858"/>
                  <a:gd name="connsiteY2-136" fmla="*/ 609658 h 742465"/>
                  <a:gd name="connsiteX3-137" fmla="*/ 52799 w 268858"/>
                  <a:gd name="connsiteY3-138" fmla="*/ 121459 h 742465"/>
                  <a:gd name="connsiteX4-139" fmla="*/ 257627 w 268858"/>
                  <a:gd name="connsiteY4-140" fmla="*/ 93853 h 742465"/>
                  <a:gd name="connsiteX0-141" fmla="*/ 257679 w 268910"/>
                  <a:gd name="connsiteY0-142" fmla="*/ 93853 h 740293"/>
                  <a:gd name="connsiteX1-143" fmla="*/ 197442 w 268910"/>
                  <a:gd name="connsiteY1-144" fmla="*/ 678453 h 740293"/>
                  <a:gd name="connsiteX2-145" fmla="*/ 2547 w 268910"/>
                  <a:gd name="connsiteY2-146" fmla="*/ 609658 h 740293"/>
                  <a:gd name="connsiteX3-147" fmla="*/ 52851 w 268910"/>
                  <a:gd name="connsiteY3-148" fmla="*/ 121459 h 740293"/>
                  <a:gd name="connsiteX4-149" fmla="*/ 257679 w 268910"/>
                  <a:gd name="connsiteY4-150" fmla="*/ 93853 h 740293"/>
                  <a:gd name="connsiteX0-151" fmla="*/ 257679 w 268910"/>
                  <a:gd name="connsiteY0-152" fmla="*/ 93853 h 740293"/>
                  <a:gd name="connsiteX1-153" fmla="*/ 197442 w 268910"/>
                  <a:gd name="connsiteY1-154" fmla="*/ 678453 h 740293"/>
                  <a:gd name="connsiteX2-155" fmla="*/ 2547 w 268910"/>
                  <a:gd name="connsiteY2-156" fmla="*/ 609658 h 740293"/>
                  <a:gd name="connsiteX3-157" fmla="*/ 52851 w 268910"/>
                  <a:gd name="connsiteY3-158" fmla="*/ 121459 h 740293"/>
                  <a:gd name="connsiteX4-159" fmla="*/ 257679 w 268910"/>
                  <a:gd name="connsiteY4-160" fmla="*/ 93853 h 740293"/>
                  <a:gd name="connsiteX0-161" fmla="*/ 266391 w 277622"/>
                  <a:gd name="connsiteY0-162" fmla="*/ 93853 h 737812"/>
                  <a:gd name="connsiteX1-163" fmla="*/ 206154 w 277622"/>
                  <a:gd name="connsiteY1-164" fmla="*/ 678453 h 737812"/>
                  <a:gd name="connsiteX2-165" fmla="*/ 11259 w 277622"/>
                  <a:gd name="connsiteY2-166" fmla="*/ 609658 h 737812"/>
                  <a:gd name="connsiteX3-167" fmla="*/ 61563 w 277622"/>
                  <a:gd name="connsiteY3-168" fmla="*/ 121459 h 737812"/>
                  <a:gd name="connsiteX4-169" fmla="*/ 266391 w 277622"/>
                  <a:gd name="connsiteY4-170" fmla="*/ 93853 h 737812"/>
                  <a:gd name="connsiteX0-171" fmla="*/ 266724 w 277955"/>
                  <a:gd name="connsiteY0-172" fmla="*/ 93853 h 747835"/>
                  <a:gd name="connsiteX1-173" fmla="*/ 206487 w 277955"/>
                  <a:gd name="connsiteY1-174" fmla="*/ 678453 h 747835"/>
                  <a:gd name="connsiteX2-175" fmla="*/ 11592 w 277955"/>
                  <a:gd name="connsiteY2-176" fmla="*/ 609658 h 747835"/>
                  <a:gd name="connsiteX3-177" fmla="*/ 61896 w 277955"/>
                  <a:gd name="connsiteY3-178" fmla="*/ 121459 h 747835"/>
                  <a:gd name="connsiteX4-179" fmla="*/ 266724 w 277955"/>
                  <a:gd name="connsiteY4-180" fmla="*/ 93853 h 747835"/>
                  <a:gd name="connsiteX0-181" fmla="*/ 266025 w 277256"/>
                  <a:gd name="connsiteY0-182" fmla="*/ 93853 h 750752"/>
                  <a:gd name="connsiteX1-183" fmla="*/ 205788 w 277256"/>
                  <a:gd name="connsiteY1-184" fmla="*/ 678453 h 750752"/>
                  <a:gd name="connsiteX2-185" fmla="*/ 10893 w 277256"/>
                  <a:gd name="connsiteY2-186" fmla="*/ 609658 h 750752"/>
                  <a:gd name="connsiteX3-187" fmla="*/ 61197 w 277256"/>
                  <a:gd name="connsiteY3-188" fmla="*/ 121459 h 750752"/>
                  <a:gd name="connsiteX4-189" fmla="*/ 266025 w 277256"/>
                  <a:gd name="connsiteY4-190" fmla="*/ 93853 h 750752"/>
                  <a:gd name="connsiteX0-191" fmla="*/ 266283 w 277514"/>
                  <a:gd name="connsiteY0-192" fmla="*/ 93853 h 749109"/>
                  <a:gd name="connsiteX1-193" fmla="*/ 206046 w 277514"/>
                  <a:gd name="connsiteY1-194" fmla="*/ 678453 h 749109"/>
                  <a:gd name="connsiteX2-195" fmla="*/ 11151 w 277514"/>
                  <a:gd name="connsiteY2-196" fmla="*/ 609658 h 749109"/>
                  <a:gd name="connsiteX3-197" fmla="*/ 61455 w 277514"/>
                  <a:gd name="connsiteY3-198" fmla="*/ 121459 h 749109"/>
                  <a:gd name="connsiteX4-199" fmla="*/ 266283 w 277514"/>
                  <a:gd name="connsiteY4-200" fmla="*/ 93853 h 749109"/>
                  <a:gd name="connsiteX0-201" fmla="*/ 266283 w 277514"/>
                  <a:gd name="connsiteY0-202" fmla="*/ 91155 h 746411"/>
                  <a:gd name="connsiteX1-203" fmla="*/ 206046 w 277514"/>
                  <a:gd name="connsiteY1-204" fmla="*/ 675755 h 746411"/>
                  <a:gd name="connsiteX2-205" fmla="*/ 11151 w 277514"/>
                  <a:gd name="connsiteY2-206" fmla="*/ 606960 h 746411"/>
                  <a:gd name="connsiteX3-207" fmla="*/ 61455 w 277514"/>
                  <a:gd name="connsiteY3-208" fmla="*/ 118761 h 746411"/>
                  <a:gd name="connsiteX4-209" fmla="*/ 266283 w 277514"/>
                  <a:gd name="connsiteY4-210" fmla="*/ 91155 h 746411"/>
                  <a:gd name="connsiteX0-211" fmla="*/ 267399 w 278630"/>
                  <a:gd name="connsiteY0-212" fmla="*/ 91155 h 751005"/>
                  <a:gd name="connsiteX1-213" fmla="*/ 207162 w 278630"/>
                  <a:gd name="connsiteY1-214" fmla="*/ 675755 h 751005"/>
                  <a:gd name="connsiteX2-215" fmla="*/ 12267 w 278630"/>
                  <a:gd name="connsiteY2-216" fmla="*/ 606960 h 751005"/>
                  <a:gd name="connsiteX3-217" fmla="*/ 62571 w 278630"/>
                  <a:gd name="connsiteY3-218" fmla="*/ 118761 h 751005"/>
                  <a:gd name="connsiteX4-219" fmla="*/ 267399 w 278630"/>
                  <a:gd name="connsiteY4-220" fmla="*/ 91155 h 751005"/>
                  <a:gd name="connsiteX0-221" fmla="*/ 264616 w 275847"/>
                  <a:gd name="connsiteY0-222" fmla="*/ 91155 h 745190"/>
                  <a:gd name="connsiteX1-223" fmla="*/ 204379 w 275847"/>
                  <a:gd name="connsiteY1-224" fmla="*/ 675755 h 745190"/>
                  <a:gd name="connsiteX2-225" fmla="*/ 9484 w 275847"/>
                  <a:gd name="connsiteY2-226" fmla="*/ 606960 h 745190"/>
                  <a:gd name="connsiteX3-227" fmla="*/ 59788 w 275847"/>
                  <a:gd name="connsiteY3-228" fmla="*/ 118761 h 745190"/>
                  <a:gd name="connsiteX4-229" fmla="*/ 264616 w 275847"/>
                  <a:gd name="connsiteY4-230" fmla="*/ 91155 h 7451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75847" h="745190">
                    <a:moveTo>
                      <a:pt x="264616" y="91155"/>
                    </a:moveTo>
                    <a:cubicBezTo>
                      <a:pt x="291152" y="288042"/>
                      <a:pt x="270506" y="488416"/>
                      <a:pt x="204379" y="675755"/>
                    </a:cubicBezTo>
                    <a:cubicBezTo>
                      <a:pt x="149785" y="805489"/>
                      <a:pt x="-44874" y="736631"/>
                      <a:pt x="9484" y="606960"/>
                    </a:cubicBezTo>
                    <a:cubicBezTo>
                      <a:pt x="64706" y="450514"/>
                      <a:pt x="81948" y="283181"/>
                      <a:pt x="59788" y="118761"/>
                    </a:cubicBezTo>
                    <a:cubicBezTo>
                      <a:pt x="34786" y="-13388"/>
                      <a:pt x="224175" y="-52590"/>
                      <a:pt x="264616" y="91155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空心弧 47"/>
              <p:cNvSpPr/>
              <p:nvPr userDrawn="1"/>
            </p:nvSpPr>
            <p:spPr>
              <a:xfrm rot="7142557">
                <a:off x="5043153" y="4122233"/>
                <a:ext cx="275847" cy="745190"/>
              </a:xfrm>
              <a:custGeom>
                <a:avLst/>
                <a:gdLst>
                  <a:gd name="connsiteX0" fmla="*/ 2495502 w 2506733"/>
                  <a:gd name="connsiteY0" fmla="*/ 1085953 h 2506733"/>
                  <a:gd name="connsiteX1" fmla="*/ 2435265 w 2506733"/>
                  <a:gd name="connsiteY1" fmla="*/ 1670553 h 2506733"/>
                  <a:gd name="connsiteX2" fmla="*/ 2240370 w 2506733"/>
                  <a:gd name="connsiteY2" fmla="*/ 1601758 h 2506733"/>
                  <a:gd name="connsiteX3" fmla="*/ 2290674 w 2506733"/>
                  <a:gd name="connsiteY3" fmla="*/ 1113559 h 2506733"/>
                  <a:gd name="connsiteX4" fmla="*/ 2495502 w 2506733"/>
                  <a:gd name="connsiteY4" fmla="*/ 1085953 h 2506733"/>
                  <a:gd name="connsiteX0-1" fmla="*/ 263172 w 274403"/>
                  <a:gd name="connsiteY0-2" fmla="*/ 0 h 590337"/>
                  <a:gd name="connsiteX1-3" fmla="*/ 202935 w 274403"/>
                  <a:gd name="connsiteY1-4" fmla="*/ 584600 h 590337"/>
                  <a:gd name="connsiteX2-5" fmla="*/ 8040 w 274403"/>
                  <a:gd name="connsiteY2-6" fmla="*/ 515805 h 590337"/>
                  <a:gd name="connsiteX3-7" fmla="*/ 58344 w 274403"/>
                  <a:gd name="connsiteY3-8" fmla="*/ 27606 h 590337"/>
                  <a:gd name="connsiteX4-9" fmla="*/ 263172 w 274403"/>
                  <a:gd name="connsiteY4-10" fmla="*/ 0 h 590337"/>
                  <a:gd name="connsiteX0-11" fmla="*/ 261986 w 273217"/>
                  <a:gd name="connsiteY0-12" fmla="*/ 0 h 640020"/>
                  <a:gd name="connsiteX1-13" fmla="*/ 201749 w 273217"/>
                  <a:gd name="connsiteY1-14" fmla="*/ 584600 h 640020"/>
                  <a:gd name="connsiteX2-15" fmla="*/ 6854 w 273217"/>
                  <a:gd name="connsiteY2-16" fmla="*/ 515805 h 640020"/>
                  <a:gd name="connsiteX3-17" fmla="*/ 57158 w 273217"/>
                  <a:gd name="connsiteY3-18" fmla="*/ 27606 h 640020"/>
                  <a:gd name="connsiteX4-19" fmla="*/ 261986 w 273217"/>
                  <a:gd name="connsiteY4-20" fmla="*/ 0 h 640020"/>
                  <a:gd name="connsiteX0-21" fmla="*/ 257627 w 268858"/>
                  <a:gd name="connsiteY0-22" fmla="*/ 0 h 648612"/>
                  <a:gd name="connsiteX1-23" fmla="*/ 197390 w 268858"/>
                  <a:gd name="connsiteY1-24" fmla="*/ 584600 h 648612"/>
                  <a:gd name="connsiteX2-25" fmla="*/ 2495 w 268858"/>
                  <a:gd name="connsiteY2-26" fmla="*/ 515805 h 648612"/>
                  <a:gd name="connsiteX3-27" fmla="*/ 52799 w 268858"/>
                  <a:gd name="connsiteY3-28" fmla="*/ 27606 h 648612"/>
                  <a:gd name="connsiteX4-29" fmla="*/ 257627 w 268858"/>
                  <a:gd name="connsiteY4-30" fmla="*/ 0 h 648612"/>
                  <a:gd name="connsiteX0-31" fmla="*/ 257627 w 268858"/>
                  <a:gd name="connsiteY0-32" fmla="*/ 81629 h 730241"/>
                  <a:gd name="connsiteX1-33" fmla="*/ 197390 w 268858"/>
                  <a:gd name="connsiteY1-34" fmla="*/ 666229 h 730241"/>
                  <a:gd name="connsiteX2-35" fmla="*/ 2495 w 268858"/>
                  <a:gd name="connsiteY2-36" fmla="*/ 597434 h 730241"/>
                  <a:gd name="connsiteX3-37" fmla="*/ 52799 w 268858"/>
                  <a:gd name="connsiteY3-38" fmla="*/ 109235 h 730241"/>
                  <a:gd name="connsiteX4-39" fmla="*/ 257627 w 268858"/>
                  <a:gd name="connsiteY4-40" fmla="*/ 81629 h 730241"/>
                  <a:gd name="connsiteX0-41" fmla="*/ 257627 w 268858"/>
                  <a:gd name="connsiteY0-42" fmla="*/ 106343 h 754955"/>
                  <a:gd name="connsiteX1-43" fmla="*/ 197390 w 268858"/>
                  <a:gd name="connsiteY1-44" fmla="*/ 690943 h 754955"/>
                  <a:gd name="connsiteX2-45" fmla="*/ 2495 w 268858"/>
                  <a:gd name="connsiteY2-46" fmla="*/ 622148 h 754955"/>
                  <a:gd name="connsiteX3-47" fmla="*/ 52799 w 268858"/>
                  <a:gd name="connsiteY3-48" fmla="*/ 133949 h 754955"/>
                  <a:gd name="connsiteX4-49" fmla="*/ 257627 w 268858"/>
                  <a:gd name="connsiteY4-50" fmla="*/ 106343 h 754955"/>
                  <a:gd name="connsiteX0-51" fmla="*/ 257627 w 268858"/>
                  <a:gd name="connsiteY0-52" fmla="*/ 96083 h 744695"/>
                  <a:gd name="connsiteX1-53" fmla="*/ 197390 w 268858"/>
                  <a:gd name="connsiteY1-54" fmla="*/ 680683 h 744695"/>
                  <a:gd name="connsiteX2-55" fmla="*/ 2495 w 268858"/>
                  <a:gd name="connsiteY2-56" fmla="*/ 611888 h 744695"/>
                  <a:gd name="connsiteX3-57" fmla="*/ 52799 w 268858"/>
                  <a:gd name="connsiteY3-58" fmla="*/ 123689 h 744695"/>
                  <a:gd name="connsiteX4-59" fmla="*/ 257627 w 268858"/>
                  <a:gd name="connsiteY4-60" fmla="*/ 96083 h 744695"/>
                  <a:gd name="connsiteX0-61" fmla="*/ 257627 w 268858"/>
                  <a:gd name="connsiteY0-62" fmla="*/ 91035 h 739647"/>
                  <a:gd name="connsiteX1-63" fmla="*/ 197390 w 268858"/>
                  <a:gd name="connsiteY1-64" fmla="*/ 675635 h 739647"/>
                  <a:gd name="connsiteX2-65" fmla="*/ 2495 w 268858"/>
                  <a:gd name="connsiteY2-66" fmla="*/ 606840 h 739647"/>
                  <a:gd name="connsiteX3-67" fmla="*/ 52799 w 268858"/>
                  <a:gd name="connsiteY3-68" fmla="*/ 118641 h 739647"/>
                  <a:gd name="connsiteX4-69" fmla="*/ 257627 w 268858"/>
                  <a:gd name="connsiteY4-70" fmla="*/ 91035 h 739647"/>
                  <a:gd name="connsiteX0-71" fmla="*/ 257627 w 268858"/>
                  <a:gd name="connsiteY0-72" fmla="*/ 97969 h 746581"/>
                  <a:gd name="connsiteX1-73" fmla="*/ 197390 w 268858"/>
                  <a:gd name="connsiteY1-74" fmla="*/ 682569 h 746581"/>
                  <a:gd name="connsiteX2-75" fmla="*/ 2495 w 268858"/>
                  <a:gd name="connsiteY2-76" fmla="*/ 613774 h 746581"/>
                  <a:gd name="connsiteX3-77" fmla="*/ 52799 w 268858"/>
                  <a:gd name="connsiteY3-78" fmla="*/ 125575 h 746581"/>
                  <a:gd name="connsiteX4-79" fmla="*/ 257627 w 268858"/>
                  <a:gd name="connsiteY4-80" fmla="*/ 97969 h 746581"/>
                  <a:gd name="connsiteX0-81" fmla="*/ 257627 w 268858"/>
                  <a:gd name="connsiteY0-82" fmla="*/ 103163 h 751775"/>
                  <a:gd name="connsiteX1-83" fmla="*/ 197390 w 268858"/>
                  <a:gd name="connsiteY1-84" fmla="*/ 687763 h 751775"/>
                  <a:gd name="connsiteX2-85" fmla="*/ 2495 w 268858"/>
                  <a:gd name="connsiteY2-86" fmla="*/ 618968 h 751775"/>
                  <a:gd name="connsiteX3-87" fmla="*/ 52799 w 268858"/>
                  <a:gd name="connsiteY3-88" fmla="*/ 130769 h 751775"/>
                  <a:gd name="connsiteX4-89" fmla="*/ 257627 w 268858"/>
                  <a:gd name="connsiteY4-90" fmla="*/ 103163 h 751775"/>
                  <a:gd name="connsiteX0-91" fmla="*/ 257627 w 268858"/>
                  <a:gd name="connsiteY0-92" fmla="*/ 97387 h 745999"/>
                  <a:gd name="connsiteX1-93" fmla="*/ 197390 w 268858"/>
                  <a:gd name="connsiteY1-94" fmla="*/ 681987 h 745999"/>
                  <a:gd name="connsiteX2-95" fmla="*/ 2495 w 268858"/>
                  <a:gd name="connsiteY2-96" fmla="*/ 613192 h 745999"/>
                  <a:gd name="connsiteX3-97" fmla="*/ 52799 w 268858"/>
                  <a:gd name="connsiteY3-98" fmla="*/ 124993 h 745999"/>
                  <a:gd name="connsiteX4-99" fmla="*/ 257627 w 268858"/>
                  <a:gd name="connsiteY4-100" fmla="*/ 97387 h 745999"/>
                  <a:gd name="connsiteX0-101" fmla="*/ 257627 w 268858"/>
                  <a:gd name="connsiteY0-102" fmla="*/ 100879 h 749491"/>
                  <a:gd name="connsiteX1-103" fmla="*/ 197390 w 268858"/>
                  <a:gd name="connsiteY1-104" fmla="*/ 685479 h 749491"/>
                  <a:gd name="connsiteX2-105" fmla="*/ 2495 w 268858"/>
                  <a:gd name="connsiteY2-106" fmla="*/ 616684 h 749491"/>
                  <a:gd name="connsiteX3-107" fmla="*/ 52799 w 268858"/>
                  <a:gd name="connsiteY3-108" fmla="*/ 128485 h 749491"/>
                  <a:gd name="connsiteX4-109" fmla="*/ 257627 w 268858"/>
                  <a:gd name="connsiteY4-110" fmla="*/ 100879 h 749491"/>
                  <a:gd name="connsiteX0-111" fmla="*/ 257627 w 268858"/>
                  <a:gd name="connsiteY0-112" fmla="*/ 92567 h 741179"/>
                  <a:gd name="connsiteX1-113" fmla="*/ 197390 w 268858"/>
                  <a:gd name="connsiteY1-114" fmla="*/ 677167 h 741179"/>
                  <a:gd name="connsiteX2-115" fmla="*/ 2495 w 268858"/>
                  <a:gd name="connsiteY2-116" fmla="*/ 608372 h 741179"/>
                  <a:gd name="connsiteX3-117" fmla="*/ 52799 w 268858"/>
                  <a:gd name="connsiteY3-118" fmla="*/ 120173 h 741179"/>
                  <a:gd name="connsiteX4-119" fmla="*/ 257627 w 268858"/>
                  <a:gd name="connsiteY4-120" fmla="*/ 92567 h 741179"/>
                  <a:gd name="connsiteX0-121" fmla="*/ 257627 w 268858"/>
                  <a:gd name="connsiteY0-122" fmla="*/ 99493 h 748105"/>
                  <a:gd name="connsiteX1-123" fmla="*/ 197390 w 268858"/>
                  <a:gd name="connsiteY1-124" fmla="*/ 684093 h 748105"/>
                  <a:gd name="connsiteX2-125" fmla="*/ 2495 w 268858"/>
                  <a:gd name="connsiteY2-126" fmla="*/ 615298 h 748105"/>
                  <a:gd name="connsiteX3-127" fmla="*/ 52799 w 268858"/>
                  <a:gd name="connsiteY3-128" fmla="*/ 127099 h 748105"/>
                  <a:gd name="connsiteX4-129" fmla="*/ 257627 w 268858"/>
                  <a:gd name="connsiteY4-130" fmla="*/ 99493 h 748105"/>
                  <a:gd name="connsiteX0-131" fmla="*/ 257627 w 268858"/>
                  <a:gd name="connsiteY0-132" fmla="*/ 93853 h 742465"/>
                  <a:gd name="connsiteX1-133" fmla="*/ 197390 w 268858"/>
                  <a:gd name="connsiteY1-134" fmla="*/ 678453 h 742465"/>
                  <a:gd name="connsiteX2-135" fmla="*/ 2495 w 268858"/>
                  <a:gd name="connsiteY2-136" fmla="*/ 609658 h 742465"/>
                  <a:gd name="connsiteX3-137" fmla="*/ 52799 w 268858"/>
                  <a:gd name="connsiteY3-138" fmla="*/ 121459 h 742465"/>
                  <a:gd name="connsiteX4-139" fmla="*/ 257627 w 268858"/>
                  <a:gd name="connsiteY4-140" fmla="*/ 93853 h 742465"/>
                  <a:gd name="connsiteX0-141" fmla="*/ 257679 w 268910"/>
                  <a:gd name="connsiteY0-142" fmla="*/ 93853 h 740293"/>
                  <a:gd name="connsiteX1-143" fmla="*/ 197442 w 268910"/>
                  <a:gd name="connsiteY1-144" fmla="*/ 678453 h 740293"/>
                  <a:gd name="connsiteX2-145" fmla="*/ 2547 w 268910"/>
                  <a:gd name="connsiteY2-146" fmla="*/ 609658 h 740293"/>
                  <a:gd name="connsiteX3-147" fmla="*/ 52851 w 268910"/>
                  <a:gd name="connsiteY3-148" fmla="*/ 121459 h 740293"/>
                  <a:gd name="connsiteX4-149" fmla="*/ 257679 w 268910"/>
                  <a:gd name="connsiteY4-150" fmla="*/ 93853 h 740293"/>
                  <a:gd name="connsiteX0-151" fmla="*/ 257679 w 268910"/>
                  <a:gd name="connsiteY0-152" fmla="*/ 93853 h 740293"/>
                  <a:gd name="connsiteX1-153" fmla="*/ 197442 w 268910"/>
                  <a:gd name="connsiteY1-154" fmla="*/ 678453 h 740293"/>
                  <a:gd name="connsiteX2-155" fmla="*/ 2547 w 268910"/>
                  <a:gd name="connsiteY2-156" fmla="*/ 609658 h 740293"/>
                  <a:gd name="connsiteX3-157" fmla="*/ 52851 w 268910"/>
                  <a:gd name="connsiteY3-158" fmla="*/ 121459 h 740293"/>
                  <a:gd name="connsiteX4-159" fmla="*/ 257679 w 268910"/>
                  <a:gd name="connsiteY4-160" fmla="*/ 93853 h 740293"/>
                  <a:gd name="connsiteX0-161" fmla="*/ 266391 w 277622"/>
                  <a:gd name="connsiteY0-162" fmla="*/ 93853 h 737812"/>
                  <a:gd name="connsiteX1-163" fmla="*/ 206154 w 277622"/>
                  <a:gd name="connsiteY1-164" fmla="*/ 678453 h 737812"/>
                  <a:gd name="connsiteX2-165" fmla="*/ 11259 w 277622"/>
                  <a:gd name="connsiteY2-166" fmla="*/ 609658 h 737812"/>
                  <a:gd name="connsiteX3-167" fmla="*/ 61563 w 277622"/>
                  <a:gd name="connsiteY3-168" fmla="*/ 121459 h 737812"/>
                  <a:gd name="connsiteX4-169" fmla="*/ 266391 w 277622"/>
                  <a:gd name="connsiteY4-170" fmla="*/ 93853 h 737812"/>
                  <a:gd name="connsiteX0-171" fmla="*/ 266724 w 277955"/>
                  <a:gd name="connsiteY0-172" fmla="*/ 93853 h 747835"/>
                  <a:gd name="connsiteX1-173" fmla="*/ 206487 w 277955"/>
                  <a:gd name="connsiteY1-174" fmla="*/ 678453 h 747835"/>
                  <a:gd name="connsiteX2-175" fmla="*/ 11592 w 277955"/>
                  <a:gd name="connsiteY2-176" fmla="*/ 609658 h 747835"/>
                  <a:gd name="connsiteX3-177" fmla="*/ 61896 w 277955"/>
                  <a:gd name="connsiteY3-178" fmla="*/ 121459 h 747835"/>
                  <a:gd name="connsiteX4-179" fmla="*/ 266724 w 277955"/>
                  <a:gd name="connsiteY4-180" fmla="*/ 93853 h 747835"/>
                  <a:gd name="connsiteX0-181" fmla="*/ 266025 w 277256"/>
                  <a:gd name="connsiteY0-182" fmla="*/ 93853 h 750752"/>
                  <a:gd name="connsiteX1-183" fmla="*/ 205788 w 277256"/>
                  <a:gd name="connsiteY1-184" fmla="*/ 678453 h 750752"/>
                  <a:gd name="connsiteX2-185" fmla="*/ 10893 w 277256"/>
                  <a:gd name="connsiteY2-186" fmla="*/ 609658 h 750752"/>
                  <a:gd name="connsiteX3-187" fmla="*/ 61197 w 277256"/>
                  <a:gd name="connsiteY3-188" fmla="*/ 121459 h 750752"/>
                  <a:gd name="connsiteX4-189" fmla="*/ 266025 w 277256"/>
                  <a:gd name="connsiteY4-190" fmla="*/ 93853 h 750752"/>
                  <a:gd name="connsiteX0-191" fmla="*/ 266283 w 277514"/>
                  <a:gd name="connsiteY0-192" fmla="*/ 93853 h 749109"/>
                  <a:gd name="connsiteX1-193" fmla="*/ 206046 w 277514"/>
                  <a:gd name="connsiteY1-194" fmla="*/ 678453 h 749109"/>
                  <a:gd name="connsiteX2-195" fmla="*/ 11151 w 277514"/>
                  <a:gd name="connsiteY2-196" fmla="*/ 609658 h 749109"/>
                  <a:gd name="connsiteX3-197" fmla="*/ 61455 w 277514"/>
                  <a:gd name="connsiteY3-198" fmla="*/ 121459 h 749109"/>
                  <a:gd name="connsiteX4-199" fmla="*/ 266283 w 277514"/>
                  <a:gd name="connsiteY4-200" fmla="*/ 93853 h 749109"/>
                  <a:gd name="connsiteX0-201" fmla="*/ 266283 w 277514"/>
                  <a:gd name="connsiteY0-202" fmla="*/ 91155 h 746411"/>
                  <a:gd name="connsiteX1-203" fmla="*/ 206046 w 277514"/>
                  <a:gd name="connsiteY1-204" fmla="*/ 675755 h 746411"/>
                  <a:gd name="connsiteX2-205" fmla="*/ 11151 w 277514"/>
                  <a:gd name="connsiteY2-206" fmla="*/ 606960 h 746411"/>
                  <a:gd name="connsiteX3-207" fmla="*/ 61455 w 277514"/>
                  <a:gd name="connsiteY3-208" fmla="*/ 118761 h 746411"/>
                  <a:gd name="connsiteX4-209" fmla="*/ 266283 w 277514"/>
                  <a:gd name="connsiteY4-210" fmla="*/ 91155 h 746411"/>
                  <a:gd name="connsiteX0-211" fmla="*/ 267399 w 278630"/>
                  <a:gd name="connsiteY0-212" fmla="*/ 91155 h 751005"/>
                  <a:gd name="connsiteX1-213" fmla="*/ 207162 w 278630"/>
                  <a:gd name="connsiteY1-214" fmla="*/ 675755 h 751005"/>
                  <a:gd name="connsiteX2-215" fmla="*/ 12267 w 278630"/>
                  <a:gd name="connsiteY2-216" fmla="*/ 606960 h 751005"/>
                  <a:gd name="connsiteX3-217" fmla="*/ 62571 w 278630"/>
                  <a:gd name="connsiteY3-218" fmla="*/ 118761 h 751005"/>
                  <a:gd name="connsiteX4-219" fmla="*/ 267399 w 278630"/>
                  <a:gd name="connsiteY4-220" fmla="*/ 91155 h 751005"/>
                  <a:gd name="connsiteX0-221" fmla="*/ 264616 w 275847"/>
                  <a:gd name="connsiteY0-222" fmla="*/ 91155 h 745190"/>
                  <a:gd name="connsiteX1-223" fmla="*/ 204379 w 275847"/>
                  <a:gd name="connsiteY1-224" fmla="*/ 675755 h 745190"/>
                  <a:gd name="connsiteX2-225" fmla="*/ 9484 w 275847"/>
                  <a:gd name="connsiteY2-226" fmla="*/ 606960 h 745190"/>
                  <a:gd name="connsiteX3-227" fmla="*/ 59788 w 275847"/>
                  <a:gd name="connsiteY3-228" fmla="*/ 118761 h 745190"/>
                  <a:gd name="connsiteX4-229" fmla="*/ 264616 w 275847"/>
                  <a:gd name="connsiteY4-230" fmla="*/ 91155 h 7451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75847" h="745190">
                    <a:moveTo>
                      <a:pt x="264616" y="91155"/>
                    </a:moveTo>
                    <a:cubicBezTo>
                      <a:pt x="291152" y="288042"/>
                      <a:pt x="270506" y="488416"/>
                      <a:pt x="204379" y="675755"/>
                    </a:cubicBezTo>
                    <a:cubicBezTo>
                      <a:pt x="149785" y="805489"/>
                      <a:pt x="-44874" y="736631"/>
                      <a:pt x="9484" y="606960"/>
                    </a:cubicBezTo>
                    <a:cubicBezTo>
                      <a:pt x="64706" y="450514"/>
                      <a:pt x="81948" y="283181"/>
                      <a:pt x="59788" y="118761"/>
                    </a:cubicBezTo>
                    <a:cubicBezTo>
                      <a:pt x="34786" y="-13388"/>
                      <a:pt x="224175" y="-52590"/>
                      <a:pt x="264616" y="91155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空心弧 47"/>
              <p:cNvSpPr/>
              <p:nvPr userDrawn="1"/>
            </p:nvSpPr>
            <p:spPr>
              <a:xfrm rot="194171">
                <a:off x="6984046" y="3333577"/>
                <a:ext cx="275847" cy="745190"/>
              </a:xfrm>
              <a:custGeom>
                <a:avLst/>
                <a:gdLst>
                  <a:gd name="connsiteX0" fmla="*/ 2495502 w 2506733"/>
                  <a:gd name="connsiteY0" fmla="*/ 1085953 h 2506733"/>
                  <a:gd name="connsiteX1" fmla="*/ 2435265 w 2506733"/>
                  <a:gd name="connsiteY1" fmla="*/ 1670553 h 2506733"/>
                  <a:gd name="connsiteX2" fmla="*/ 2240370 w 2506733"/>
                  <a:gd name="connsiteY2" fmla="*/ 1601758 h 2506733"/>
                  <a:gd name="connsiteX3" fmla="*/ 2290674 w 2506733"/>
                  <a:gd name="connsiteY3" fmla="*/ 1113559 h 2506733"/>
                  <a:gd name="connsiteX4" fmla="*/ 2495502 w 2506733"/>
                  <a:gd name="connsiteY4" fmla="*/ 1085953 h 2506733"/>
                  <a:gd name="connsiteX0-1" fmla="*/ 263172 w 274403"/>
                  <a:gd name="connsiteY0-2" fmla="*/ 0 h 590337"/>
                  <a:gd name="connsiteX1-3" fmla="*/ 202935 w 274403"/>
                  <a:gd name="connsiteY1-4" fmla="*/ 584600 h 590337"/>
                  <a:gd name="connsiteX2-5" fmla="*/ 8040 w 274403"/>
                  <a:gd name="connsiteY2-6" fmla="*/ 515805 h 590337"/>
                  <a:gd name="connsiteX3-7" fmla="*/ 58344 w 274403"/>
                  <a:gd name="connsiteY3-8" fmla="*/ 27606 h 590337"/>
                  <a:gd name="connsiteX4-9" fmla="*/ 263172 w 274403"/>
                  <a:gd name="connsiteY4-10" fmla="*/ 0 h 590337"/>
                  <a:gd name="connsiteX0-11" fmla="*/ 261986 w 273217"/>
                  <a:gd name="connsiteY0-12" fmla="*/ 0 h 640020"/>
                  <a:gd name="connsiteX1-13" fmla="*/ 201749 w 273217"/>
                  <a:gd name="connsiteY1-14" fmla="*/ 584600 h 640020"/>
                  <a:gd name="connsiteX2-15" fmla="*/ 6854 w 273217"/>
                  <a:gd name="connsiteY2-16" fmla="*/ 515805 h 640020"/>
                  <a:gd name="connsiteX3-17" fmla="*/ 57158 w 273217"/>
                  <a:gd name="connsiteY3-18" fmla="*/ 27606 h 640020"/>
                  <a:gd name="connsiteX4-19" fmla="*/ 261986 w 273217"/>
                  <a:gd name="connsiteY4-20" fmla="*/ 0 h 640020"/>
                  <a:gd name="connsiteX0-21" fmla="*/ 257627 w 268858"/>
                  <a:gd name="connsiteY0-22" fmla="*/ 0 h 648612"/>
                  <a:gd name="connsiteX1-23" fmla="*/ 197390 w 268858"/>
                  <a:gd name="connsiteY1-24" fmla="*/ 584600 h 648612"/>
                  <a:gd name="connsiteX2-25" fmla="*/ 2495 w 268858"/>
                  <a:gd name="connsiteY2-26" fmla="*/ 515805 h 648612"/>
                  <a:gd name="connsiteX3-27" fmla="*/ 52799 w 268858"/>
                  <a:gd name="connsiteY3-28" fmla="*/ 27606 h 648612"/>
                  <a:gd name="connsiteX4-29" fmla="*/ 257627 w 268858"/>
                  <a:gd name="connsiteY4-30" fmla="*/ 0 h 648612"/>
                  <a:gd name="connsiteX0-31" fmla="*/ 257627 w 268858"/>
                  <a:gd name="connsiteY0-32" fmla="*/ 81629 h 730241"/>
                  <a:gd name="connsiteX1-33" fmla="*/ 197390 w 268858"/>
                  <a:gd name="connsiteY1-34" fmla="*/ 666229 h 730241"/>
                  <a:gd name="connsiteX2-35" fmla="*/ 2495 w 268858"/>
                  <a:gd name="connsiteY2-36" fmla="*/ 597434 h 730241"/>
                  <a:gd name="connsiteX3-37" fmla="*/ 52799 w 268858"/>
                  <a:gd name="connsiteY3-38" fmla="*/ 109235 h 730241"/>
                  <a:gd name="connsiteX4-39" fmla="*/ 257627 w 268858"/>
                  <a:gd name="connsiteY4-40" fmla="*/ 81629 h 730241"/>
                  <a:gd name="connsiteX0-41" fmla="*/ 257627 w 268858"/>
                  <a:gd name="connsiteY0-42" fmla="*/ 106343 h 754955"/>
                  <a:gd name="connsiteX1-43" fmla="*/ 197390 w 268858"/>
                  <a:gd name="connsiteY1-44" fmla="*/ 690943 h 754955"/>
                  <a:gd name="connsiteX2-45" fmla="*/ 2495 w 268858"/>
                  <a:gd name="connsiteY2-46" fmla="*/ 622148 h 754955"/>
                  <a:gd name="connsiteX3-47" fmla="*/ 52799 w 268858"/>
                  <a:gd name="connsiteY3-48" fmla="*/ 133949 h 754955"/>
                  <a:gd name="connsiteX4-49" fmla="*/ 257627 w 268858"/>
                  <a:gd name="connsiteY4-50" fmla="*/ 106343 h 754955"/>
                  <a:gd name="connsiteX0-51" fmla="*/ 257627 w 268858"/>
                  <a:gd name="connsiteY0-52" fmla="*/ 96083 h 744695"/>
                  <a:gd name="connsiteX1-53" fmla="*/ 197390 w 268858"/>
                  <a:gd name="connsiteY1-54" fmla="*/ 680683 h 744695"/>
                  <a:gd name="connsiteX2-55" fmla="*/ 2495 w 268858"/>
                  <a:gd name="connsiteY2-56" fmla="*/ 611888 h 744695"/>
                  <a:gd name="connsiteX3-57" fmla="*/ 52799 w 268858"/>
                  <a:gd name="connsiteY3-58" fmla="*/ 123689 h 744695"/>
                  <a:gd name="connsiteX4-59" fmla="*/ 257627 w 268858"/>
                  <a:gd name="connsiteY4-60" fmla="*/ 96083 h 744695"/>
                  <a:gd name="connsiteX0-61" fmla="*/ 257627 w 268858"/>
                  <a:gd name="connsiteY0-62" fmla="*/ 91035 h 739647"/>
                  <a:gd name="connsiteX1-63" fmla="*/ 197390 w 268858"/>
                  <a:gd name="connsiteY1-64" fmla="*/ 675635 h 739647"/>
                  <a:gd name="connsiteX2-65" fmla="*/ 2495 w 268858"/>
                  <a:gd name="connsiteY2-66" fmla="*/ 606840 h 739647"/>
                  <a:gd name="connsiteX3-67" fmla="*/ 52799 w 268858"/>
                  <a:gd name="connsiteY3-68" fmla="*/ 118641 h 739647"/>
                  <a:gd name="connsiteX4-69" fmla="*/ 257627 w 268858"/>
                  <a:gd name="connsiteY4-70" fmla="*/ 91035 h 739647"/>
                  <a:gd name="connsiteX0-71" fmla="*/ 257627 w 268858"/>
                  <a:gd name="connsiteY0-72" fmla="*/ 97969 h 746581"/>
                  <a:gd name="connsiteX1-73" fmla="*/ 197390 w 268858"/>
                  <a:gd name="connsiteY1-74" fmla="*/ 682569 h 746581"/>
                  <a:gd name="connsiteX2-75" fmla="*/ 2495 w 268858"/>
                  <a:gd name="connsiteY2-76" fmla="*/ 613774 h 746581"/>
                  <a:gd name="connsiteX3-77" fmla="*/ 52799 w 268858"/>
                  <a:gd name="connsiteY3-78" fmla="*/ 125575 h 746581"/>
                  <a:gd name="connsiteX4-79" fmla="*/ 257627 w 268858"/>
                  <a:gd name="connsiteY4-80" fmla="*/ 97969 h 746581"/>
                  <a:gd name="connsiteX0-81" fmla="*/ 257627 w 268858"/>
                  <a:gd name="connsiteY0-82" fmla="*/ 103163 h 751775"/>
                  <a:gd name="connsiteX1-83" fmla="*/ 197390 w 268858"/>
                  <a:gd name="connsiteY1-84" fmla="*/ 687763 h 751775"/>
                  <a:gd name="connsiteX2-85" fmla="*/ 2495 w 268858"/>
                  <a:gd name="connsiteY2-86" fmla="*/ 618968 h 751775"/>
                  <a:gd name="connsiteX3-87" fmla="*/ 52799 w 268858"/>
                  <a:gd name="connsiteY3-88" fmla="*/ 130769 h 751775"/>
                  <a:gd name="connsiteX4-89" fmla="*/ 257627 w 268858"/>
                  <a:gd name="connsiteY4-90" fmla="*/ 103163 h 751775"/>
                  <a:gd name="connsiteX0-91" fmla="*/ 257627 w 268858"/>
                  <a:gd name="connsiteY0-92" fmla="*/ 97387 h 745999"/>
                  <a:gd name="connsiteX1-93" fmla="*/ 197390 w 268858"/>
                  <a:gd name="connsiteY1-94" fmla="*/ 681987 h 745999"/>
                  <a:gd name="connsiteX2-95" fmla="*/ 2495 w 268858"/>
                  <a:gd name="connsiteY2-96" fmla="*/ 613192 h 745999"/>
                  <a:gd name="connsiteX3-97" fmla="*/ 52799 w 268858"/>
                  <a:gd name="connsiteY3-98" fmla="*/ 124993 h 745999"/>
                  <a:gd name="connsiteX4-99" fmla="*/ 257627 w 268858"/>
                  <a:gd name="connsiteY4-100" fmla="*/ 97387 h 745999"/>
                  <a:gd name="connsiteX0-101" fmla="*/ 257627 w 268858"/>
                  <a:gd name="connsiteY0-102" fmla="*/ 100879 h 749491"/>
                  <a:gd name="connsiteX1-103" fmla="*/ 197390 w 268858"/>
                  <a:gd name="connsiteY1-104" fmla="*/ 685479 h 749491"/>
                  <a:gd name="connsiteX2-105" fmla="*/ 2495 w 268858"/>
                  <a:gd name="connsiteY2-106" fmla="*/ 616684 h 749491"/>
                  <a:gd name="connsiteX3-107" fmla="*/ 52799 w 268858"/>
                  <a:gd name="connsiteY3-108" fmla="*/ 128485 h 749491"/>
                  <a:gd name="connsiteX4-109" fmla="*/ 257627 w 268858"/>
                  <a:gd name="connsiteY4-110" fmla="*/ 100879 h 749491"/>
                  <a:gd name="connsiteX0-111" fmla="*/ 257627 w 268858"/>
                  <a:gd name="connsiteY0-112" fmla="*/ 92567 h 741179"/>
                  <a:gd name="connsiteX1-113" fmla="*/ 197390 w 268858"/>
                  <a:gd name="connsiteY1-114" fmla="*/ 677167 h 741179"/>
                  <a:gd name="connsiteX2-115" fmla="*/ 2495 w 268858"/>
                  <a:gd name="connsiteY2-116" fmla="*/ 608372 h 741179"/>
                  <a:gd name="connsiteX3-117" fmla="*/ 52799 w 268858"/>
                  <a:gd name="connsiteY3-118" fmla="*/ 120173 h 741179"/>
                  <a:gd name="connsiteX4-119" fmla="*/ 257627 w 268858"/>
                  <a:gd name="connsiteY4-120" fmla="*/ 92567 h 741179"/>
                  <a:gd name="connsiteX0-121" fmla="*/ 257627 w 268858"/>
                  <a:gd name="connsiteY0-122" fmla="*/ 99493 h 748105"/>
                  <a:gd name="connsiteX1-123" fmla="*/ 197390 w 268858"/>
                  <a:gd name="connsiteY1-124" fmla="*/ 684093 h 748105"/>
                  <a:gd name="connsiteX2-125" fmla="*/ 2495 w 268858"/>
                  <a:gd name="connsiteY2-126" fmla="*/ 615298 h 748105"/>
                  <a:gd name="connsiteX3-127" fmla="*/ 52799 w 268858"/>
                  <a:gd name="connsiteY3-128" fmla="*/ 127099 h 748105"/>
                  <a:gd name="connsiteX4-129" fmla="*/ 257627 w 268858"/>
                  <a:gd name="connsiteY4-130" fmla="*/ 99493 h 748105"/>
                  <a:gd name="connsiteX0-131" fmla="*/ 257627 w 268858"/>
                  <a:gd name="connsiteY0-132" fmla="*/ 93853 h 742465"/>
                  <a:gd name="connsiteX1-133" fmla="*/ 197390 w 268858"/>
                  <a:gd name="connsiteY1-134" fmla="*/ 678453 h 742465"/>
                  <a:gd name="connsiteX2-135" fmla="*/ 2495 w 268858"/>
                  <a:gd name="connsiteY2-136" fmla="*/ 609658 h 742465"/>
                  <a:gd name="connsiteX3-137" fmla="*/ 52799 w 268858"/>
                  <a:gd name="connsiteY3-138" fmla="*/ 121459 h 742465"/>
                  <a:gd name="connsiteX4-139" fmla="*/ 257627 w 268858"/>
                  <a:gd name="connsiteY4-140" fmla="*/ 93853 h 742465"/>
                  <a:gd name="connsiteX0-141" fmla="*/ 257679 w 268910"/>
                  <a:gd name="connsiteY0-142" fmla="*/ 93853 h 740293"/>
                  <a:gd name="connsiteX1-143" fmla="*/ 197442 w 268910"/>
                  <a:gd name="connsiteY1-144" fmla="*/ 678453 h 740293"/>
                  <a:gd name="connsiteX2-145" fmla="*/ 2547 w 268910"/>
                  <a:gd name="connsiteY2-146" fmla="*/ 609658 h 740293"/>
                  <a:gd name="connsiteX3-147" fmla="*/ 52851 w 268910"/>
                  <a:gd name="connsiteY3-148" fmla="*/ 121459 h 740293"/>
                  <a:gd name="connsiteX4-149" fmla="*/ 257679 w 268910"/>
                  <a:gd name="connsiteY4-150" fmla="*/ 93853 h 740293"/>
                  <a:gd name="connsiteX0-151" fmla="*/ 257679 w 268910"/>
                  <a:gd name="connsiteY0-152" fmla="*/ 93853 h 740293"/>
                  <a:gd name="connsiteX1-153" fmla="*/ 197442 w 268910"/>
                  <a:gd name="connsiteY1-154" fmla="*/ 678453 h 740293"/>
                  <a:gd name="connsiteX2-155" fmla="*/ 2547 w 268910"/>
                  <a:gd name="connsiteY2-156" fmla="*/ 609658 h 740293"/>
                  <a:gd name="connsiteX3-157" fmla="*/ 52851 w 268910"/>
                  <a:gd name="connsiteY3-158" fmla="*/ 121459 h 740293"/>
                  <a:gd name="connsiteX4-159" fmla="*/ 257679 w 268910"/>
                  <a:gd name="connsiteY4-160" fmla="*/ 93853 h 740293"/>
                  <a:gd name="connsiteX0-161" fmla="*/ 266391 w 277622"/>
                  <a:gd name="connsiteY0-162" fmla="*/ 93853 h 737812"/>
                  <a:gd name="connsiteX1-163" fmla="*/ 206154 w 277622"/>
                  <a:gd name="connsiteY1-164" fmla="*/ 678453 h 737812"/>
                  <a:gd name="connsiteX2-165" fmla="*/ 11259 w 277622"/>
                  <a:gd name="connsiteY2-166" fmla="*/ 609658 h 737812"/>
                  <a:gd name="connsiteX3-167" fmla="*/ 61563 w 277622"/>
                  <a:gd name="connsiteY3-168" fmla="*/ 121459 h 737812"/>
                  <a:gd name="connsiteX4-169" fmla="*/ 266391 w 277622"/>
                  <a:gd name="connsiteY4-170" fmla="*/ 93853 h 737812"/>
                  <a:gd name="connsiteX0-171" fmla="*/ 266724 w 277955"/>
                  <a:gd name="connsiteY0-172" fmla="*/ 93853 h 747835"/>
                  <a:gd name="connsiteX1-173" fmla="*/ 206487 w 277955"/>
                  <a:gd name="connsiteY1-174" fmla="*/ 678453 h 747835"/>
                  <a:gd name="connsiteX2-175" fmla="*/ 11592 w 277955"/>
                  <a:gd name="connsiteY2-176" fmla="*/ 609658 h 747835"/>
                  <a:gd name="connsiteX3-177" fmla="*/ 61896 w 277955"/>
                  <a:gd name="connsiteY3-178" fmla="*/ 121459 h 747835"/>
                  <a:gd name="connsiteX4-179" fmla="*/ 266724 w 277955"/>
                  <a:gd name="connsiteY4-180" fmla="*/ 93853 h 747835"/>
                  <a:gd name="connsiteX0-181" fmla="*/ 266025 w 277256"/>
                  <a:gd name="connsiteY0-182" fmla="*/ 93853 h 750752"/>
                  <a:gd name="connsiteX1-183" fmla="*/ 205788 w 277256"/>
                  <a:gd name="connsiteY1-184" fmla="*/ 678453 h 750752"/>
                  <a:gd name="connsiteX2-185" fmla="*/ 10893 w 277256"/>
                  <a:gd name="connsiteY2-186" fmla="*/ 609658 h 750752"/>
                  <a:gd name="connsiteX3-187" fmla="*/ 61197 w 277256"/>
                  <a:gd name="connsiteY3-188" fmla="*/ 121459 h 750752"/>
                  <a:gd name="connsiteX4-189" fmla="*/ 266025 w 277256"/>
                  <a:gd name="connsiteY4-190" fmla="*/ 93853 h 750752"/>
                  <a:gd name="connsiteX0-191" fmla="*/ 266283 w 277514"/>
                  <a:gd name="connsiteY0-192" fmla="*/ 93853 h 749109"/>
                  <a:gd name="connsiteX1-193" fmla="*/ 206046 w 277514"/>
                  <a:gd name="connsiteY1-194" fmla="*/ 678453 h 749109"/>
                  <a:gd name="connsiteX2-195" fmla="*/ 11151 w 277514"/>
                  <a:gd name="connsiteY2-196" fmla="*/ 609658 h 749109"/>
                  <a:gd name="connsiteX3-197" fmla="*/ 61455 w 277514"/>
                  <a:gd name="connsiteY3-198" fmla="*/ 121459 h 749109"/>
                  <a:gd name="connsiteX4-199" fmla="*/ 266283 w 277514"/>
                  <a:gd name="connsiteY4-200" fmla="*/ 93853 h 749109"/>
                  <a:gd name="connsiteX0-201" fmla="*/ 266283 w 277514"/>
                  <a:gd name="connsiteY0-202" fmla="*/ 91155 h 746411"/>
                  <a:gd name="connsiteX1-203" fmla="*/ 206046 w 277514"/>
                  <a:gd name="connsiteY1-204" fmla="*/ 675755 h 746411"/>
                  <a:gd name="connsiteX2-205" fmla="*/ 11151 w 277514"/>
                  <a:gd name="connsiteY2-206" fmla="*/ 606960 h 746411"/>
                  <a:gd name="connsiteX3-207" fmla="*/ 61455 w 277514"/>
                  <a:gd name="connsiteY3-208" fmla="*/ 118761 h 746411"/>
                  <a:gd name="connsiteX4-209" fmla="*/ 266283 w 277514"/>
                  <a:gd name="connsiteY4-210" fmla="*/ 91155 h 746411"/>
                  <a:gd name="connsiteX0-211" fmla="*/ 267399 w 278630"/>
                  <a:gd name="connsiteY0-212" fmla="*/ 91155 h 751005"/>
                  <a:gd name="connsiteX1-213" fmla="*/ 207162 w 278630"/>
                  <a:gd name="connsiteY1-214" fmla="*/ 675755 h 751005"/>
                  <a:gd name="connsiteX2-215" fmla="*/ 12267 w 278630"/>
                  <a:gd name="connsiteY2-216" fmla="*/ 606960 h 751005"/>
                  <a:gd name="connsiteX3-217" fmla="*/ 62571 w 278630"/>
                  <a:gd name="connsiteY3-218" fmla="*/ 118761 h 751005"/>
                  <a:gd name="connsiteX4-219" fmla="*/ 267399 w 278630"/>
                  <a:gd name="connsiteY4-220" fmla="*/ 91155 h 751005"/>
                  <a:gd name="connsiteX0-221" fmla="*/ 264616 w 275847"/>
                  <a:gd name="connsiteY0-222" fmla="*/ 91155 h 745190"/>
                  <a:gd name="connsiteX1-223" fmla="*/ 204379 w 275847"/>
                  <a:gd name="connsiteY1-224" fmla="*/ 675755 h 745190"/>
                  <a:gd name="connsiteX2-225" fmla="*/ 9484 w 275847"/>
                  <a:gd name="connsiteY2-226" fmla="*/ 606960 h 745190"/>
                  <a:gd name="connsiteX3-227" fmla="*/ 59788 w 275847"/>
                  <a:gd name="connsiteY3-228" fmla="*/ 118761 h 745190"/>
                  <a:gd name="connsiteX4-229" fmla="*/ 264616 w 275847"/>
                  <a:gd name="connsiteY4-230" fmla="*/ 91155 h 7451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75847" h="745190">
                    <a:moveTo>
                      <a:pt x="264616" y="91155"/>
                    </a:moveTo>
                    <a:cubicBezTo>
                      <a:pt x="291152" y="288042"/>
                      <a:pt x="270506" y="488416"/>
                      <a:pt x="204379" y="675755"/>
                    </a:cubicBezTo>
                    <a:cubicBezTo>
                      <a:pt x="149785" y="805489"/>
                      <a:pt x="-44874" y="736631"/>
                      <a:pt x="9484" y="606960"/>
                    </a:cubicBezTo>
                    <a:cubicBezTo>
                      <a:pt x="64706" y="450514"/>
                      <a:pt x="81948" y="283181"/>
                      <a:pt x="59788" y="118761"/>
                    </a:cubicBezTo>
                    <a:cubicBezTo>
                      <a:pt x="34786" y="-13388"/>
                      <a:pt x="224175" y="-52590"/>
                      <a:pt x="264616" y="91155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空心弧 47"/>
              <p:cNvSpPr/>
              <p:nvPr userDrawn="1"/>
            </p:nvSpPr>
            <p:spPr>
              <a:xfrm rot="3644645">
                <a:off x="6277684" y="4253184"/>
                <a:ext cx="275847" cy="745190"/>
              </a:xfrm>
              <a:custGeom>
                <a:avLst/>
                <a:gdLst>
                  <a:gd name="connsiteX0" fmla="*/ 2495502 w 2506733"/>
                  <a:gd name="connsiteY0" fmla="*/ 1085953 h 2506733"/>
                  <a:gd name="connsiteX1" fmla="*/ 2435265 w 2506733"/>
                  <a:gd name="connsiteY1" fmla="*/ 1670553 h 2506733"/>
                  <a:gd name="connsiteX2" fmla="*/ 2240370 w 2506733"/>
                  <a:gd name="connsiteY2" fmla="*/ 1601758 h 2506733"/>
                  <a:gd name="connsiteX3" fmla="*/ 2290674 w 2506733"/>
                  <a:gd name="connsiteY3" fmla="*/ 1113559 h 2506733"/>
                  <a:gd name="connsiteX4" fmla="*/ 2495502 w 2506733"/>
                  <a:gd name="connsiteY4" fmla="*/ 1085953 h 2506733"/>
                  <a:gd name="connsiteX0-1" fmla="*/ 263172 w 274403"/>
                  <a:gd name="connsiteY0-2" fmla="*/ 0 h 590337"/>
                  <a:gd name="connsiteX1-3" fmla="*/ 202935 w 274403"/>
                  <a:gd name="connsiteY1-4" fmla="*/ 584600 h 590337"/>
                  <a:gd name="connsiteX2-5" fmla="*/ 8040 w 274403"/>
                  <a:gd name="connsiteY2-6" fmla="*/ 515805 h 590337"/>
                  <a:gd name="connsiteX3-7" fmla="*/ 58344 w 274403"/>
                  <a:gd name="connsiteY3-8" fmla="*/ 27606 h 590337"/>
                  <a:gd name="connsiteX4-9" fmla="*/ 263172 w 274403"/>
                  <a:gd name="connsiteY4-10" fmla="*/ 0 h 590337"/>
                  <a:gd name="connsiteX0-11" fmla="*/ 261986 w 273217"/>
                  <a:gd name="connsiteY0-12" fmla="*/ 0 h 640020"/>
                  <a:gd name="connsiteX1-13" fmla="*/ 201749 w 273217"/>
                  <a:gd name="connsiteY1-14" fmla="*/ 584600 h 640020"/>
                  <a:gd name="connsiteX2-15" fmla="*/ 6854 w 273217"/>
                  <a:gd name="connsiteY2-16" fmla="*/ 515805 h 640020"/>
                  <a:gd name="connsiteX3-17" fmla="*/ 57158 w 273217"/>
                  <a:gd name="connsiteY3-18" fmla="*/ 27606 h 640020"/>
                  <a:gd name="connsiteX4-19" fmla="*/ 261986 w 273217"/>
                  <a:gd name="connsiteY4-20" fmla="*/ 0 h 640020"/>
                  <a:gd name="connsiteX0-21" fmla="*/ 257627 w 268858"/>
                  <a:gd name="connsiteY0-22" fmla="*/ 0 h 648612"/>
                  <a:gd name="connsiteX1-23" fmla="*/ 197390 w 268858"/>
                  <a:gd name="connsiteY1-24" fmla="*/ 584600 h 648612"/>
                  <a:gd name="connsiteX2-25" fmla="*/ 2495 w 268858"/>
                  <a:gd name="connsiteY2-26" fmla="*/ 515805 h 648612"/>
                  <a:gd name="connsiteX3-27" fmla="*/ 52799 w 268858"/>
                  <a:gd name="connsiteY3-28" fmla="*/ 27606 h 648612"/>
                  <a:gd name="connsiteX4-29" fmla="*/ 257627 w 268858"/>
                  <a:gd name="connsiteY4-30" fmla="*/ 0 h 648612"/>
                  <a:gd name="connsiteX0-31" fmla="*/ 257627 w 268858"/>
                  <a:gd name="connsiteY0-32" fmla="*/ 81629 h 730241"/>
                  <a:gd name="connsiteX1-33" fmla="*/ 197390 w 268858"/>
                  <a:gd name="connsiteY1-34" fmla="*/ 666229 h 730241"/>
                  <a:gd name="connsiteX2-35" fmla="*/ 2495 w 268858"/>
                  <a:gd name="connsiteY2-36" fmla="*/ 597434 h 730241"/>
                  <a:gd name="connsiteX3-37" fmla="*/ 52799 w 268858"/>
                  <a:gd name="connsiteY3-38" fmla="*/ 109235 h 730241"/>
                  <a:gd name="connsiteX4-39" fmla="*/ 257627 w 268858"/>
                  <a:gd name="connsiteY4-40" fmla="*/ 81629 h 730241"/>
                  <a:gd name="connsiteX0-41" fmla="*/ 257627 w 268858"/>
                  <a:gd name="connsiteY0-42" fmla="*/ 106343 h 754955"/>
                  <a:gd name="connsiteX1-43" fmla="*/ 197390 w 268858"/>
                  <a:gd name="connsiteY1-44" fmla="*/ 690943 h 754955"/>
                  <a:gd name="connsiteX2-45" fmla="*/ 2495 w 268858"/>
                  <a:gd name="connsiteY2-46" fmla="*/ 622148 h 754955"/>
                  <a:gd name="connsiteX3-47" fmla="*/ 52799 w 268858"/>
                  <a:gd name="connsiteY3-48" fmla="*/ 133949 h 754955"/>
                  <a:gd name="connsiteX4-49" fmla="*/ 257627 w 268858"/>
                  <a:gd name="connsiteY4-50" fmla="*/ 106343 h 754955"/>
                  <a:gd name="connsiteX0-51" fmla="*/ 257627 w 268858"/>
                  <a:gd name="connsiteY0-52" fmla="*/ 96083 h 744695"/>
                  <a:gd name="connsiteX1-53" fmla="*/ 197390 w 268858"/>
                  <a:gd name="connsiteY1-54" fmla="*/ 680683 h 744695"/>
                  <a:gd name="connsiteX2-55" fmla="*/ 2495 w 268858"/>
                  <a:gd name="connsiteY2-56" fmla="*/ 611888 h 744695"/>
                  <a:gd name="connsiteX3-57" fmla="*/ 52799 w 268858"/>
                  <a:gd name="connsiteY3-58" fmla="*/ 123689 h 744695"/>
                  <a:gd name="connsiteX4-59" fmla="*/ 257627 w 268858"/>
                  <a:gd name="connsiteY4-60" fmla="*/ 96083 h 744695"/>
                  <a:gd name="connsiteX0-61" fmla="*/ 257627 w 268858"/>
                  <a:gd name="connsiteY0-62" fmla="*/ 91035 h 739647"/>
                  <a:gd name="connsiteX1-63" fmla="*/ 197390 w 268858"/>
                  <a:gd name="connsiteY1-64" fmla="*/ 675635 h 739647"/>
                  <a:gd name="connsiteX2-65" fmla="*/ 2495 w 268858"/>
                  <a:gd name="connsiteY2-66" fmla="*/ 606840 h 739647"/>
                  <a:gd name="connsiteX3-67" fmla="*/ 52799 w 268858"/>
                  <a:gd name="connsiteY3-68" fmla="*/ 118641 h 739647"/>
                  <a:gd name="connsiteX4-69" fmla="*/ 257627 w 268858"/>
                  <a:gd name="connsiteY4-70" fmla="*/ 91035 h 739647"/>
                  <a:gd name="connsiteX0-71" fmla="*/ 257627 w 268858"/>
                  <a:gd name="connsiteY0-72" fmla="*/ 97969 h 746581"/>
                  <a:gd name="connsiteX1-73" fmla="*/ 197390 w 268858"/>
                  <a:gd name="connsiteY1-74" fmla="*/ 682569 h 746581"/>
                  <a:gd name="connsiteX2-75" fmla="*/ 2495 w 268858"/>
                  <a:gd name="connsiteY2-76" fmla="*/ 613774 h 746581"/>
                  <a:gd name="connsiteX3-77" fmla="*/ 52799 w 268858"/>
                  <a:gd name="connsiteY3-78" fmla="*/ 125575 h 746581"/>
                  <a:gd name="connsiteX4-79" fmla="*/ 257627 w 268858"/>
                  <a:gd name="connsiteY4-80" fmla="*/ 97969 h 746581"/>
                  <a:gd name="connsiteX0-81" fmla="*/ 257627 w 268858"/>
                  <a:gd name="connsiteY0-82" fmla="*/ 103163 h 751775"/>
                  <a:gd name="connsiteX1-83" fmla="*/ 197390 w 268858"/>
                  <a:gd name="connsiteY1-84" fmla="*/ 687763 h 751775"/>
                  <a:gd name="connsiteX2-85" fmla="*/ 2495 w 268858"/>
                  <a:gd name="connsiteY2-86" fmla="*/ 618968 h 751775"/>
                  <a:gd name="connsiteX3-87" fmla="*/ 52799 w 268858"/>
                  <a:gd name="connsiteY3-88" fmla="*/ 130769 h 751775"/>
                  <a:gd name="connsiteX4-89" fmla="*/ 257627 w 268858"/>
                  <a:gd name="connsiteY4-90" fmla="*/ 103163 h 751775"/>
                  <a:gd name="connsiteX0-91" fmla="*/ 257627 w 268858"/>
                  <a:gd name="connsiteY0-92" fmla="*/ 97387 h 745999"/>
                  <a:gd name="connsiteX1-93" fmla="*/ 197390 w 268858"/>
                  <a:gd name="connsiteY1-94" fmla="*/ 681987 h 745999"/>
                  <a:gd name="connsiteX2-95" fmla="*/ 2495 w 268858"/>
                  <a:gd name="connsiteY2-96" fmla="*/ 613192 h 745999"/>
                  <a:gd name="connsiteX3-97" fmla="*/ 52799 w 268858"/>
                  <a:gd name="connsiteY3-98" fmla="*/ 124993 h 745999"/>
                  <a:gd name="connsiteX4-99" fmla="*/ 257627 w 268858"/>
                  <a:gd name="connsiteY4-100" fmla="*/ 97387 h 745999"/>
                  <a:gd name="connsiteX0-101" fmla="*/ 257627 w 268858"/>
                  <a:gd name="connsiteY0-102" fmla="*/ 100879 h 749491"/>
                  <a:gd name="connsiteX1-103" fmla="*/ 197390 w 268858"/>
                  <a:gd name="connsiteY1-104" fmla="*/ 685479 h 749491"/>
                  <a:gd name="connsiteX2-105" fmla="*/ 2495 w 268858"/>
                  <a:gd name="connsiteY2-106" fmla="*/ 616684 h 749491"/>
                  <a:gd name="connsiteX3-107" fmla="*/ 52799 w 268858"/>
                  <a:gd name="connsiteY3-108" fmla="*/ 128485 h 749491"/>
                  <a:gd name="connsiteX4-109" fmla="*/ 257627 w 268858"/>
                  <a:gd name="connsiteY4-110" fmla="*/ 100879 h 749491"/>
                  <a:gd name="connsiteX0-111" fmla="*/ 257627 w 268858"/>
                  <a:gd name="connsiteY0-112" fmla="*/ 92567 h 741179"/>
                  <a:gd name="connsiteX1-113" fmla="*/ 197390 w 268858"/>
                  <a:gd name="connsiteY1-114" fmla="*/ 677167 h 741179"/>
                  <a:gd name="connsiteX2-115" fmla="*/ 2495 w 268858"/>
                  <a:gd name="connsiteY2-116" fmla="*/ 608372 h 741179"/>
                  <a:gd name="connsiteX3-117" fmla="*/ 52799 w 268858"/>
                  <a:gd name="connsiteY3-118" fmla="*/ 120173 h 741179"/>
                  <a:gd name="connsiteX4-119" fmla="*/ 257627 w 268858"/>
                  <a:gd name="connsiteY4-120" fmla="*/ 92567 h 741179"/>
                  <a:gd name="connsiteX0-121" fmla="*/ 257627 w 268858"/>
                  <a:gd name="connsiteY0-122" fmla="*/ 99493 h 748105"/>
                  <a:gd name="connsiteX1-123" fmla="*/ 197390 w 268858"/>
                  <a:gd name="connsiteY1-124" fmla="*/ 684093 h 748105"/>
                  <a:gd name="connsiteX2-125" fmla="*/ 2495 w 268858"/>
                  <a:gd name="connsiteY2-126" fmla="*/ 615298 h 748105"/>
                  <a:gd name="connsiteX3-127" fmla="*/ 52799 w 268858"/>
                  <a:gd name="connsiteY3-128" fmla="*/ 127099 h 748105"/>
                  <a:gd name="connsiteX4-129" fmla="*/ 257627 w 268858"/>
                  <a:gd name="connsiteY4-130" fmla="*/ 99493 h 748105"/>
                  <a:gd name="connsiteX0-131" fmla="*/ 257627 w 268858"/>
                  <a:gd name="connsiteY0-132" fmla="*/ 93853 h 742465"/>
                  <a:gd name="connsiteX1-133" fmla="*/ 197390 w 268858"/>
                  <a:gd name="connsiteY1-134" fmla="*/ 678453 h 742465"/>
                  <a:gd name="connsiteX2-135" fmla="*/ 2495 w 268858"/>
                  <a:gd name="connsiteY2-136" fmla="*/ 609658 h 742465"/>
                  <a:gd name="connsiteX3-137" fmla="*/ 52799 w 268858"/>
                  <a:gd name="connsiteY3-138" fmla="*/ 121459 h 742465"/>
                  <a:gd name="connsiteX4-139" fmla="*/ 257627 w 268858"/>
                  <a:gd name="connsiteY4-140" fmla="*/ 93853 h 742465"/>
                  <a:gd name="connsiteX0-141" fmla="*/ 257679 w 268910"/>
                  <a:gd name="connsiteY0-142" fmla="*/ 93853 h 740293"/>
                  <a:gd name="connsiteX1-143" fmla="*/ 197442 w 268910"/>
                  <a:gd name="connsiteY1-144" fmla="*/ 678453 h 740293"/>
                  <a:gd name="connsiteX2-145" fmla="*/ 2547 w 268910"/>
                  <a:gd name="connsiteY2-146" fmla="*/ 609658 h 740293"/>
                  <a:gd name="connsiteX3-147" fmla="*/ 52851 w 268910"/>
                  <a:gd name="connsiteY3-148" fmla="*/ 121459 h 740293"/>
                  <a:gd name="connsiteX4-149" fmla="*/ 257679 w 268910"/>
                  <a:gd name="connsiteY4-150" fmla="*/ 93853 h 740293"/>
                  <a:gd name="connsiteX0-151" fmla="*/ 257679 w 268910"/>
                  <a:gd name="connsiteY0-152" fmla="*/ 93853 h 740293"/>
                  <a:gd name="connsiteX1-153" fmla="*/ 197442 w 268910"/>
                  <a:gd name="connsiteY1-154" fmla="*/ 678453 h 740293"/>
                  <a:gd name="connsiteX2-155" fmla="*/ 2547 w 268910"/>
                  <a:gd name="connsiteY2-156" fmla="*/ 609658 h 740293"/>
                  <a:gd name="connsiteX3-157" fmla="*/ 52851 w 268910"/>
                  <a:gd name="connsiteY3-158" fmla="*/ 121459 h 740293"/>
                  <a:gd name="connsiteX4-159" fmla="*/ 257679 w 268910"/>
                  <a:gd name="connsiteY4-160" fmla="*/ 93853 h 740293"/>
                  <a:gd name="connsiteX0-161" fmla="*/ 266391 w 277622"/>
                  <a:gd name="connsiteY0-162" fmla="*/ 93853 h 737812"/>
                  <a:gd name="connsiteX1-163" fmla="*/ 206154 w 277622"/>
                  <a:gd name="connsiteY1-164" fmla="*/ 678453 h 737812"/>
                  <a:gd name="connsiteX2-165" fmla="*/ 11259 w 277622"/>
                  <a:gd name="connsiteY2-166" fmla="*/ 609658 h 737812"/>
                  <a:gd name="connsiteX3-167" fmla="*/ 61563 w 277622"/>
                  <a:gd name="connsiteY3-168" fmla="*/ 121459 h 737812"/>
                  <a:gd name="connsiteX4-169" fmla="*/ 266391 w 277622"/>
                  <a:gd name="connsiteY4-170" fmla="*/ 93853 h 737812"/>
                  <a:gd name="connsiteX0-171" fmla="*/ 266724 w 277955"/>
                  <a:gd name="connsiteY0-172" fmla="*/ 93853 h 747835"/>
                  <a:gd name="connsiteX1-173" fmla="*/ 206487 w 277955"/>
                  <a:gd name="connsiteY1-174" fmla="*/ 678453 h 747835"/>
                  <a:gd name="connsiteX2-175" fmla="*/ 11592 w 277955"/>
                  <a:gd name="connsiteY2-176" fmla="*/ 609658 h 747835"/>
                  <a:gd name="connsiteX3-177" fmla="*/ 61896 w 277955"/>
                  <a:gd name="connsiteY3-178" fmla="*/ 121459 h 747835"/>
                  <a:gd name="connsiteX4-179" fmla="*/ 266724 w 277955"/>
                  <a:gd name="connsiteY4-180" fmla="*/ 93853 h 747835"/>
                  <a:gd name="connsiteX0-181" fmla="*/ 266025 w 277256"/>
                  <a:gd name="connsiteY0-182" fmla="*/ 93853 h 750752"/>
                  <a:gd name="connsiteX1-183" fmla="*/ 205788 w 277256"/>
                  <a:gd name="connsiteY1-184" fmla="*/ 678453 h 750752"/>
                  <a:gd name="connsiteX2-185" fmla="*/ 10893 w 277256"/>
                  <a:gd name="connsiteY2-186" fmla="*/ 609658 h 750752"/>
                  <a:gd name="connsiteX3-187" fmla="*/ 61197 w 277256"/>
                  <a:gd name="connsiteY3-188" fmla="*/ 121459 h 750752"/>
                  <a:gd name="connsiteX4-189" fmla="*/ 266025 w 277256"/>
                  <a:gd name="connsiteY4-190" fmla="*/ 93853 h 750752"/>
                  <a:gd name="connsiteX0-191" fmla="*/ 266283 w 277514"/>
                  <a:gd name="connsiteY0-192" fmla="*/ 93853 h 749109"/>
                  <a:gd name="connsiteX1-193" fmla="*/ 206046 w 277514"/>
                  <a:gd name="connsiteY1-194" fmla="*/ 678453 h 749109"/>
                  <a:gd name="connsiteX2-195" fmla="*/ 11151 w 277514"/>
                  <a:gd name="connsiteY2-196" fmla="*/ 609658 h 749109"/>
                  <a:gd name="connsiteX3-197" fmla="*/ 61455 w 277514"/>
                  <a:gd name="connsiteY3-198" fmla="*/ 121459 h 749109"/>
                  <a:gd name="connsiteX4-199" fmla="*/ 266283 w 277514"/>
                  <a:gd name="connsiteY4-200" fmla="*/ 93853 h 749109"/>
                  <a:gd name="connsiteX0-201" fmla="*/ 266283 w 277514"/>
                  <a:gd name="connsiteY0-202" fmla="*/ 91155 h 746411"/>
                  <a:gd name="connsiteX1-203" fmla="*/ 206046 w 277514"/>
                  <a:gd name="connsiteY1-204" fmla="*/ 675755 h 746411"/>
                  <a:gd name="connsiteX2-205" fmla="*/ 11151 w 277514"/>
                  <a:gd name="connsiteY2-206" fmla="*/ 606960 h 746411"/>
                  <a:gd name="connsiteX3-207" fmla="*/ 61455 w 277514"/>
                  <a:gd name="connsiteY3-208" fmla="*/ 118761 h 746411"/>
                  <a:gd name="connsiteX4-209" fmla="*/ 266283 w 277514"/>
                  <a:gd name="connsiteY4-210" fmla="*/ 91155 h 746411"/>
                  <a:gd name="connsiteX0-211" fmla="*/ 267399 w 278630"/>
                  <a:gd name="connsiteY0-212" fmla="*/ 91155 h 751005"/>
                  <a:gd name="connsiteX1-213" fmla="*/ 207162 w 278630"/>
                  <a:gd name="connsiteY1-214" fmla="*/ 675755 h 751005"/>
                  <a:gd name="connsiteX2-215" fmla="*/ 12267 w 278630"/>
                  <a:gd name="connsiteY2-216" fmla="*/ 606960 h 751005"/>
                  <a:gd name="connsiteX3-217" fmla="*/ 62571 w 278630"/>
                  <a:gd name="connsiteY3-218" fmla="*/ 118761 h 751005"/>
                  <a:gd name="connsiteX4-219" fmla="*/ 267399 w 278630"/>
                  <a:gd name="connsiteY4-220" fmla="*/ 91155 h 751005"/>
                  <a:gd name="connsiteX0-221" fmla="*/ 264616 w 275847"/>
                  <a:gd name="connsiteY0-222" fmla="*/ 91155 h 745190"/>
                  <a:gd name="connsiteX1-223" fmla="*/ 204379 w 275847"/>
                  <a:gd name="connsiteY1-224" fmla="*/ 675755 h 745190"/>
                  <a:gd name="connsiteX2-225" fmla="*/ 9484 w 275847"/>
                  <a:gd name="connsiteY2-226" fmla="*/ 606960 h 745190"/>
                  <a:gd name="connsiteX3-227" fmla="*/ 59788 w 275847"/>
                  <a:gd name="connsiteY3-228" fmla="*/ 118761 h 745190"/>
                  <a:gd name="connsiteX4-229" fmla="*/ 264616 w 275847"/>
                  <a:gd name="connsiteY4-230" fmla="*/ 91155 h 7451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75847" h="745190">
                    <a:moveTo>
                      <a:pt x="264616" y="91155"/>
                    </a:moveTo>
                    <a:cubicBezTo>
                      <a:pt x="291152" y="288042"/>
                      <a:pt x="270506" y="488416"/>
                      <a:pt x="204379" y="675755"/>
                    </a:cubicBezTo>
                    <a:cubicBezTo>
                      <a:pt x="149785" y="805489"/>
                      <a:pt x="-44874" y="736631"/>
                      <a:pt x="9484" y="606960"/>
                    </a:cubicBezTo>
                    <a:cubicBezTo>
                      <a:pt x="64706" y="450514"/>
                      <a:pt x="81948" y="283181"/>
                      <a:pt x="59788" y="118761"/>
                    </a:cubicBezTo>
                    <a:cubicBezTo>
                      <a:pt x="34786" y="-13388"/>
                      <a:pt x="224175" y="-52590"/>
                      <a:pt x="264616" y="91155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空心弧 47"/>
              <p:cNvSpPr/>
              <p:nvPr userDrawn="1"/>
            </p:nvSpPr>
            <p:spPr>
              <a:xfrm rot="18104051">
                <a:off x="6519469" y="2224897"/>
                <a:ext cx="275847" cy="745190"/>
              </a:xfrm>
              <a:custGeom>
                <a:avLst/>
                <a:gdLst>
                  <a:gd name="connsiteX0" fmla="*/ 2495502 w 2506733"/>
                  <a:gd name="connsiteY0" fmla="*/ 1085953 h 2506733"/>
                  <a:gd name="connsiteX1" fmla="*/ 2435265 w 2506733"/>
                  <a:gd name="connsiteY1" fmla="*/ 1670553 h 2506733"/>
                  <a:gd name="connsiteX2" fmla="*/ 2240370 w 2506733"/>
                  <a:gd name="connsiteY2" fmla="*/ 1601758 h 2506733"/>
                  <a:gd name="connsiteX3" fmla="*/ 2290674 w 2506733"/>
                  <a:gd name="connsiteY3" fmla="*/ 1113559 h 2506733"/>
                  <a:gd name="connsiteX4" fmla="*/ 2495502 w 2506733"/>
                  <a:gd name="connsiteY4" fmla="*/ 1085953 h 2506733"/>
                  <a:gd name="connsiteX0-1" fmla="*/ 263172 w 274403"/>
                  <a:gd name="connsiteY0-2" fmla="*/ 0 h 590337"/>
                  <a:gd name="connsiteX1-3" fmla="*/ 202935 w 274403"/>
                  <a:gd name="connsiteY1-4" fmla="*/ 584600 h 590337"/>
                  <a:gd name="connsiteX2-5" fmla="*/ 8040 w 274403"/>
                  <a:gd name="connsiteY2-6" fmla="*/ 515805 h 590337"/>
                  <a:gd name="connsiteX3-7" fmla="*/ 58344 w 274403"/>
                  <a:gd name="connsiteY3-8" fmla="*/ 27606 h 590337"/>
                  <a:gd name="connsiteX4-9" fmla="*/ 263172 w 274403"/>
                  <a:gd name="connsiteY4-10" fmla="*/ 0 h 590337"/>
                  <a:gd name="connsiteX0-11" fmla="*/ 261986 w 273217"/>
                  <a:gd name="connsiteY0-12" fmla="*/ 0 h 640020"/>
                  <a:gd name="connsiteX1-13" fmla="*/ 201749 w 273217"/>
                  <a:gd name="connsiteY1-14" fmla="*/ 584600 h 640020"/>
                  <a:gd name="connsiteX2-15" fmla="*/ 6854 w 273217"/>
                  <a:gd name="connsiteY2-16" fmla="*/ 515805 h 640020"/>
                  <a:gd name="connsiteX3-17" fmla="*/ 57158 w 273217"/>
                  <a:gd name="connsiteY3-18" fmla="*/ 27606 h 640020"/>
                  <a:gd name="connsiteX4-19" fmla="*/ 261986 w 273217"/>
                  <a:gd name="connsiteY4-20" fmla="*/ 0 h 640020"/>
                  <a:gd name="connsiteX0-21" fmla="*/ 257627 w 268858"/>
                  <a:gd name="connsiteY0-22" fmla="*/ 0 h 648612"/>
                  <a:gd name="connsiteX1-23" fmla="*/ 197390 w 268858"/>
                  <a:gd name="connsiteY1-24" fmla="*/ 584600 h 648612"/>
                  <a:gd name="connsiteX2-25" fmla="*/ 2495 w 268858"/>
                  <a:gd name="connsiteY2-26" fmla="*/ 515805 h 648612"/>
                  <a:gd name="connsiteX3-27" fmla="*/ 52799 w 268858"/>
                  <a:gd name="connsiteY3-28" fmla="*/ 27606 h 648612"/>
                  <a:gd name="connsiteX4-29" fmla="*/ 257627 w 268858"/>
                  <a:gd name="connsiteY4-30" fmla="*/ 0 h 648612"/>
                  <a:gd name="connsiteX0-31" fmla="*/ 257627 w 268858"/>
                  <a:gd name="connsiteY0-32" fmla="*/ 81629 h 730241"/>
                  <a:gd name="connsiteX1-33" fmla="*/ 197390 w 268858"/>
                  <a:gd name="connsiteY1-34" fmla="*/ 666229 h 730241"/>
                  <a:gd name="connsiteX2-35" fmla="*/ 2495 w 268858"/>
                  <a:gd name="connsiteY2-36" fmla="*/ 597434 h 730241"/>
                  <a:gd name="connsiteX3-37" fmla="*/ 52799 w 268858"/>
                  <a:gd name="connsiteY3-38" fmla="*/ 109235 h 730241"/>
                  <a:gd name="connsiteX4-39" fmla="*/ 257627 w 268858"/>
                  <a:gd name="connsiteY4-40" fmla="*/ 81629 h 730241"/>
                  <a:gd name="connsiteX0-41" fmla="*/ 257627 w 268858"/>
                  <a:gd name="connsiteY0-42" fmla="*/ 106343 h 754955"/>
                  <a:gd name="connsiteX1-43" fmla="*/ 197390 w 268858"/>
                  <a:gd name="connsiteY1-44" fmla="*/ 690943 h 754955"/>
                  <a:gd name="connsiteX2-45" fmla="*/ 2495 w 268858"/>
                  <a:gd name="connsiteY2-46" fmla="*/ 622148 h 754955"/>
                  <a:gd name="connsiteX3-47" fmla="*/ 52799 w 268858"/>
                  <a:gd name="connsiteY3-48" fmla="*/ 133949 h 754955"/>
                  <a:gd name="connsiteX4-49" fmla="*/ 257627 w 268858"/>
                  <a:gd name="connsiteY4-50" fmla="*/ 106343 h 754955"/>
                  <a:gd name="connsiteX0-51" fmla="*/ 257627 w 268858"/>
                  <a:gd name="connsiteY0-52" fmla="*/ 96083 h 744695"/>
                  <a:gd name="connsiteX1-53" fmla="*/ 197390 w 268858"/>
                  <a:gd name="connsiteY1-54" fmla="*/ 680683 h 744695"/>
                  <a:gd name="connsiteX2-55" fmla="*/ 2495 w 268858"/>
                  <a:gd name="connsiteY2-56" fmla="*/ 611888 h 744695"/>
                  <a:gd name="connsiteX3-57" fmla="*/ 52799 w 268858"/>
                  <a:gd name="connsiteY3-58" fmla="*/ 123689 h 744695"/>
                  <a:gd name="connsiteX4-59" fmla="*/ 257627 w 268858"/>
                  <a:gd name="connsiteY4-60" fmla="*/ 96083 h 744695"/>
                  <a:gd name="connsiteX0-61" fmla="*/ 257627 w 268858"/>
                  <a:gd name="connsiteY0-62" fmla="*/ 91035 h 739647"/>
                  <a:gd name="connsiteX1-63" fmla="*/ 197390 w 268858"/>
                  <a:gd name="connsiteY1-64" fmla="*/ 675635 h 739647"/>
                  <a:gd name="connsiteX2-65" fmla="*/ 2495 w 268858"/>
                  <a:gd name="connsiteY2-66" fmla="*/ 606840 h 739647"/>
                  <a:gd name="connsiteX3-67" fmla="*/ 52799 w 268858"/>
                  <a:gd name="connsiteY3-68" fmla="*/ 118641 h 739647"/>
                  <a:gd name="connsiteX4-69" fmla="*/ 257627 w 268858"/>
                  <a:gd name="connsiteY4-70" fmla="*/ 91035 h 739647"/>
                  <a:gd name="connsiteX0-71" fmla="*/ 257627 w 268858"/>
                  <a:gd name="connsiteY0-72" fmla="*/ 97969 h 746581"/>
                  <a:gd name="connsiteX1-73" fmla="*/ 197390 w 268858"/>
                  <a:gd name="connsiteY1-74" fmla="*/ 682569 h 746581"/>
                  <a:gd name="connsiteX2-75" fmla="*/ 2495 w 268858"/>
                  <a:gd name="connsiteY2-76" fmla="*/ 613774 h 746581"/>
                  <a:gd name="connsiteX3-77" fmla="*/ 52799 w 268858"/>
                  <a:gd name="connsiteY3-78" fmla="*/ 125575 h 746581"/>
                  <a:gd name="connsiteX4-79" fmla="*/ 257627 w 268858"/>
                  <a:gd name="connsiteY4-80" fmla="*/ 97969 h 746581"/>
                  <a:gd name="connsiteX0-81" fmla="*/ 257627 w 268858"/>
                  <a:gd name="connsiteY0-82" fmla="*/ 103163 h 751775"/>
                  <a:gd name="connsiteX1-83" fmla="*/ 197390 w 268858"/>
                  <a:gd name="connsiteY1-84" fmla="*/ 687763 h 751775"/>
                  <a:gd name="connsiteX2-85" fmla="*/ 2495 w 268858"/>
                  <a:gd name="connsiteY2-86" fmla="*/ 618968 h 751775"/>
                  <a:gd name="connsiteX3-87" fmla="*/ 52799 w 268858"/>
                  <a:gd name="connsiteY3-88" fmla="*/ 130769 h 751775"/>
                  <a:gd name="connsiteX4-89" fmla="*/ 257627 w 268858"/>
                  <a:gd name="connsiteY4-90" fmla="*/ 103163 h 751775"/>
                  <a:gd name="connsiteX0-91" fmla="*/ 257627 w 268858"/>
                  <a:gd name="connsiteY0-92" fmla="*/ 97387 h 745999"/>
                  <a:gd name="connsiteX1-93" fmla="*/ 197390 w 268858"/>
                  <a:gd name="connsiteY1-94" fmla="*/ 681987 h 745999"/>
                  <a:gd name="connsiteX2-95" fmla="*/ 2495 w 268858"/>
                  <a:gd name="connsiteY2-96" fmla="*/ 613192 h 745999"/>
                  <a:gd name="connsiteX3-97" fmla="*/ 52799 w 268858"/>
                  <a:gd name="connsiteY3-98" fmla="*/ 124993 h 745999"/>
                  <a:gd name="connsiteX4-99" fmla="*/ 257627 w 268858"/>
                  <a:gd name="connsiteY4-100" fmla="*/ 97387 h 745999"/>
                  <a:gd name="connsiteX0-101" fmla="*/ 257627 w 268858"/>
                  <a:gd name="connsiteY0-102" fmla="*/ 100879 h 749491"/>
                  <a:gd name="connsiteX1-103" fmla="*/ 197390 w 268858"/>
                  <a:gd name="connsiteY1-104" fmla="*/ 685479 h 749491"/>
                  <a:gd name="connsiteX2-105" fmla="*/ 2495 w 268858"/>
                  <a:gd name="connsiteY2-106" fmla="*/ 616684 h 749491"/>
                  <a:gd name="connsiteX3-107" fmla="*/ 52799 w 268858"/>
                  <a:gd name="connsiteY3-108" fmla="*/ 128485 h 749491"/>
                  <a:gd name="connsiteX4-109" fmla="*/ 257627 w 268858"/>
                  <a:gd name="connsiteY4-110" fmla="*/ 100879 h 749491"/>
                  <a:gd name="connsiteX0-111" fmla="*/ 257627 w 268858"/>
                  <a:gd name="connsiteY0-112" fmla="*/ 92567 h 741179"/>
                  <a:gd name="connsiteX1-113" fmla="*/ 197390 w 268858"/>
                  <a:gd name="connsiteY1-114" fmla="*/ 677167 h 741179"/>
                  <a:gd name="connsiteX2-115" fmla="*/ 2495 w 268858"/>
                  <a:gd name="connsiteY2-116" fmla="*/ 608372 h 741179"/>
                  <a:gd name="connsiteX3-117" fmla="*/ 52799 w 268858"/>
                  <a:gd name="connsiteY3-118" fmla="*/ 120173 h 741179"/>
                  <a:gd name="connsiteX4-119" fmla="*/ 257627 w 268858"/>
                  <a:gd name="connsiteY4-120" fmla="*/ 92567 h 741179"/>
                  <a:gd name="connsiteX0-121" fmla="*/ 257627 w 268858"/>
                  <a:gd name="connsiteY0-122" fmla="*/ 99493 h 748105"/>
                  <a:gd name="connsiteX1-123" fmla="*/ 197390 w 268858"/>
                  <a:gd name="connsiteY1-124" fmla="*/ 684093 h 748105"/>
                  <a:gd name="connsiteX2-125" fmla="*/ 2495 w 268858"/>
                  <a:gd name="connsiteY2-126" fmla="*/ 615298 h 748105"/>
                  <a:gd name="connsiteX3-127" fmla="*/ 52799 w 268858"/>
                  <a:gd name="connsiteY3-128" fmla="*/ 127099 h 748105"/>
                  <a:gd name="connsiteX4-129" fmla="*/ 257627 w 268858"/>
                  <a:gd name="connsiteY4-130" fmla="*/ 99493 h 748105"/>
                  <a:gd name="connsiteX0-131" fmla="*/ 257627 w 268858"/>
                  <a:gd name="connsiteY0-132" fmla="*/ 93853 h 742465"/>
                  <a:gd name="connsiteX1-133" fmla="*/ 197390 w 268858"/>
                  <a:gd name="connsiteY1-134" fmla="*/ 678453 h 742465"/>
                  <a:gd name="connsiteX2-135" fmla="*/ 2495 w 268858"/>
                  <a:gd name="connsiteY2-136" fmla="*/ 609658 h 742465"/>
                  <a:gd name="connsiteX3-137" fmla="*/ 52799 w 268858"/>
                  <a:gd name="connsiteY3-138" fmla="*/ 121459 h 742465"/>
                  <a:gd name="connsiteX4-139" fmla="*/ 257627 w 268858"/>
                  <a:gd name="connsiteY4-140" fmla="*/ 93853 h 742465"/>
                  <a:gd name="connsiteX0-141" fmla="*/ 257679 w 268910"/>
                  <a:gd name="connsiteY0-142" fmla="*/ 93853 h 740293"/>
                  <a:gd name="connsiteX1-143" fmla="*/ 197442 w 268910"/>
                  <a:gd name="connsiteY1-144" fmla="*/ 678453 h 740293"/>
                  <a:gd name="connsiteX2-145" fmla="*/ 2547 w 268910"/>
                  <a:gd name="connsiteY2-146" fmla="*/ 609658 h 740293"/>
                  <a:gd name="connsiteX3-147" fmla="*/ 52851 w 268910"/>
                  <a:gd name="connsiteY3-148" fmla="*/ 121459 h 740293"/>
                  <a:gd name="connsiteX4-149" fmla="*/ 257679 w 268910"/>
                  <a:gd name="connsiteY4-150" fmla="*/ 93853 h 740293"/>
                  <a:gd name="connsiteX0-151" fmla="*/ 257679 w 268910"/>
                  <a:gd name="connsiteY0-152" fmla="*/ 93853 h 740293"/>
                  <a:gd name="connsiteX1-153" fmla="*/ 197442 w 268910"/>
                  <a:gd name="connsiteY1-154" fmla="*/ 678453 h 740293"/>
                  <a:gd name="connsiteX2-155" fmla="*/ 2547 w 268910"/>
                  <a:gd name="connsiteY2-156" fmla="*/ 609658 h 740293"/>
                  <a:gd name="connsiteX3-157" fmla="*/ 52851 w 268910"/>
                  <a:gd name="connsiteY3-158" fmla="*/ 121459 h 740293"/>
                  <a:gd name="connsiteX4-159" fmla="*/ 257679 w 268910"/>
                  <a:gd name="connsiteY4-160" fmla="*/ 93853 h 740293"/>
                  <a:gd name="connsiteX0-161" fmla="*/ 266391 w 277622"/>
                  <a:gd name="connsiteY0-162" fmla="*/ 93853 h 737812"/>
                  <a:gd name="connsiteX1-163" fmla="*/ 206154 w 277622"/>
                  <a:gd name="connsiteY1-164" fmla="*/ 678453 h 737812"/>
                  <a:gd name="connsiteX2-165" fmla="*/ 11259 w 277622"/>
                  <a:gd name="connsiteY2-166" fmla="*/ 609658 h 737812"/>
                  <a:gd name="connsiteX3-167" fmla="*/ 61563 w 277622"/>
                  <a:gd name="connsiteY3-168" fmla="*/ 121459 h 737812"/>
                  <a:gd name="connsiteX4-169" fmla="*/ 266391 w 277622"/>
                  <a:gd name="connsiteY4-170" fmla="*/ 93853 h 737812"/>
                  <a:gd name="connsiteX0-171" fmla="*/ 266724 w 277955"/>
                  <a:gd name="connsiteY0-172" fmla="*/ 93853 h 747835"/>
                  <a:gd name="connsiteX1-173" fmla="*/ 206487 w 277955"/>
                  <a:gd name="connsiteY1-174" fmla="*/ 678453 h 747835"/>
                  <a:gd name="connsiteX2-175" fmla="*/ 11592 w 277955"/>
                  <a:gd name="connsiteY2-176" fmla="*/ 609658 h 747835"/>
                  <a:gd name="connsiteX3-177" fmla="*/ 61896 w 277955"/>
                  <a:gd name="connsiteY3-178" fmla="*/ 121459 h 747835"/>
                  <a:gd name="connsiteX4-179" fmla="*/ 266724 w 277955"/>
                  <a:gd name="connsiteY4-180" fmla="*/ 93853 h 747835"/>
                  <a:gd name="connsiteX0-181" fmla="*/ 266025 w 277256"/>
                  <a:gd name="connsiteY0-182" fmla="*/ 93853 h 750752"/>
                  <a:gd name="connsiteX1-183" fmla="*/ 205788 w 277256"/>
                  <a:gd name="connsiteY1-184" fmla="*/ 678453 h 750752"/>
                  <a:gd name="connsiteX2-185" fmla="*/ 10893 w 277256"/>
                  <a:gd name="connsiteY2-186" fmla="*/ 609658 h 750752"/>
                  <a:gd name="connsiteX3-187" fmla="*/ 61197 w 277256"/>
                  <a:gd name="connsiteY3-188" fmla="*/ 121459 h 750752"/>
                  <a:gd name="connsiteX4-189" fmla="*/ 266025 w 277256"/>
                  <a:gd name="connsiteY4-190" fmla="*/ 93853 h 750752"/>
                  <a:gd name="connsiteX0-191" fmla="*/ 266283 w 277514"/>
                  <a:gd name="connsiteY0-192" fmla="*/ 93853 h 749109"/>
                  <a:gd name="connsiteX1-193" fmla="*/ 206046 w 277514"/>
                  <a:gd name="connsiteY1-194" fmla="*/ 678453 h 749109"/>
                  <a:gd name="connsiteX2-195" fmla="*/ 11151 w 277514"/>
                  <a:gd name="connsiteY2-196" fmla="*/ 609658 h 749109"/>
                  <a:gd name="connsiteX3-197" fmla="*/ 61455 w 277514"/>
                  <a:gd name="connsiteY3-198" fmla="*/ 121459 h 749109"/>
                  <a:gd name="connsiteX4-199" fmla="*/ 266283 w 277514"/>
                  <a:gd name="connsiteY4-200" fmla="*/ 93853 h 749109"/>
                  <a:gd name="connsiteX0-201" fmla="*/ 266283 w 277514"/>
                  <a:gd name="connsiteY0-202" fmla="*/ 91155 h 746411"/>
                  <a:gd name="connsiteX1-203" fmla="*/ 206046 w 277514"/>
                  <a:gd name="connsiteY1-204" fmla="*/ 675755 h 746411"/>
                  <a:gd name="connsiteX2-205" fmla="*/ 11151 w 277514"/>
                  <a:gd name="connsiteY2-206" fmla="*/ 606960 h 746411"/>
                  <a:gd name="connsiteX3-207" fmla="*/ 61455 w 277514"/>
                  <a:gd name="connsiteY3-208" fmla="*/ 118761 h 746411"/>
                  <a:gd name="connsiteX4-209" fmla="*/ 266283 w 277514"/>
                  <a:gd name="connsiteY4-210" fmla="*/ 91155 h 746411"/>
                  <a:gd name="connsiteX0-211" fmla="*/ 267399 w 278630"/>
                  <a:gd name="connsiteY0-212" fmla="*/ 91155 h 751005"/>
                  <a:gd name="connsiteX1-213" fmla="*/ 207162 w 278630"/>
                  <a:gd name="connsiteY1-214" fmla="*/ 675755 h 751005"/>
                  <a:gd name="connsiteX2-215" fmla="*/ 12267 w 278630"/>
                  <a:gd name="connsiteY2-216" fmla="*/ 606960 h 751005"/>
                  <a:gd name="connsiteX3-217" fmla="*/ 62571 w 278630"/>
                  <a:gd name="connsiteY3-218" fmla="*/ 118761 h 751005"/>
                  <a:gd name="connsiteX4-219" fmla="*/ 267399 w 278630"/>
                  <a:gd name="connsiteY4-220" fmla="*/ 91155 h 751005"/>
                  <a:gd name="connsiteX0-221" fmla="*/ 264616 w 275847"/>
                  <a:gd name="connsiteY0-222" fmla="*/ 91155 h 745190"/>
                  <a:gd name="connsiteX1-223" fmla="*/ 204379 w 275847"/>
                  <a:gd name="connsiteY1-224" fmla="*/ 675755 h 745190"/>
                  <a:gd name="connsiteX2-225" fmla="*/ 9484 w 275847"/>
                  <a:gd name="connsiteY2-226" fmla="*/ 606960 h 745190"/>
                  <a:gd name="connsiteX3-227" fmla="*/ 59788 w 275847"/>
                  <a:gd name="connsiteY3-228" fmla="*/ 118761 h 745190"/>
                  <a:gd name="connsiteX4-229" fmla="*/ 264616 w 275847"/>
                  <a:gd name="connsiteY4-230" fmla="*/ 91155 h 7451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75847" h="745190">
                    <a:moveTo>
                      <a:pt x="264616" y="91155"/>
                    </a:moveTo>
                    <a:cubicBezTo>
                      <a:pt x="291152" y="288042"/>
                      <a:pt x="270506" y="488416"/>
                      <a:pt x="204379" y="675755"/>
                    </a:cubicBezTo>
                    <a:cubicBezTo>
                      <a:pt x="149785" y="805489"/>
                      <a:pt x="-44874" y="736631"/>
                      <a:pt x="9484" y="606960"/>
                    </a:cubicBezTo>
                    <a:cubicBezTo>
                      <a:pt x="64706" y="450514"/>
                      <a:pt x="81948" y="283181"/>
                      <a:pt x="59788" y="118761"/>
                    </a:cubicBezTo>
                    <a:cubicBezTo>
                      <a:pt x="34786" y="-13388"/>
                      <a:pt x="224175" y="-52590"/>
                      <a:pt x="264616" y="91155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5" name="组合 224"/>
              <p:cNvGrpSpPr/>
              <p:nvPr userDrawn="1"/>
            </p:nvGrpSpPr>
            <p:grpSpPr>
              <a:xfrm>
                <a:off x="6912411" y="2886893"/>
                <a:ext cx="349200" cy="349200"/>
                <a:chOff x="3510331" y="2476458"/>
                <a:chExt cx="349200" cy="349200"/>
              </a:xfrm>
            </p:grpSpPr>
            <p:sp>
              <p:nvSpPr>
                <p:cNvPr id="238" name="椭圆 237"/>
                <p:cNvSpPr/>
                <p:nvPr/>
              </p:nvSpPr>
              <p:spPr>
                <a:xfrm>
                  <a:off x="3510331" y="2476458"/>
                  <a:ext cx="349200" cy="349200"/>
                </a:xfrm>
                <a:prstGeom prst="ellipse">
                  <a:avLst/>
                </a:prstGeom>
                <a:noFill/>
                <a:ln w="635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9" name="椭圆 238"/>
                <p:cNvSpPr/>
                <p:nvPr/>
              </p:nvSpPr>
              <p:spPr>
                <a:xfrm>
                  <a:off x="3604921" y="2571048"/>
                  <a:ext cx="160020" cy="16002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6" name="组合 225"/>
              <p:cNvGrpSpPr/>
              <p:nvPr userDrawn="1"/>
            </p:nvGrpSpPr>
            <p:grpSpPr>
              <a:xfrm>
                <a:off x="6738287" y="4110918"/>
                <a:ext cx="349200" cy="349200"/>
                <a:chOff x="3510331" y="2476458"/>
                <a:chExt cx="349200" cy="349200"/>
              </a:xfrm>
            </p:grpSpPr>
            <p:sp>
              <p:nvSpPr>
                <p:cNvPr id="236" name="椭圆 235"/>
                <p:cNvSpPr/>
                <p:nvPr/>
              </p:nvSpPr>
              <p:spPr>
                <a:xfrm>
                  <a:off x="3510331" y="2476458"/>
                  <a:ext cx="349200" cy="349200"/>
                </a:xfrm>
                <a:prstGeom prst="ellipse">
                  <a:avLst/>
                </a:prstGeom>
                <a:noFill/>
                <a:ln w="635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7" name="椭圆 236"/>
                <p:cNvSpPr/>
                <p:nvPr/>
              </p:nvSpPr>
              <p:spPr>
                <a:xfrm>
                  <a:off x="3604921" y="2571048"/>
                  <a:ext cx="160020" cy="16002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7" name="组合 226"/>
              <p:cNvGrpSpPr/>
              <p:nvPr userDrawn="1"/>
            </p:nvGrpSpPr>
            <p:grpSpPr>
              <a:xfrm>
                <a:off x="4611046" y="3859232"/>
                <a:ext cx="349200" cy="349200"/>
                <a:chOff x="3510331" y="2476458"/>
                <a:chExt cx="349200" cy="349200"/>
              </a:xfrm>
            </p:grpSpPr>
            <p:sp>
              <p:nvSpPr>
                <p:cNvPr id="234" name="椭圆 233"/>
                <p:cNvSpPr/>
                <p:nvPr/>
              </p:nvSpPr>
              <p:spPr>
                <a:xfrm>
                  <a:off x="3510331" y="2476458"/>
                  <a:ext cx="349200" cy="349200"/>
                </a:xfrm>
                <a:prstGeom prst="ellipse">
                  <a:avLst/>
                </a:prstGeom>
                <a:noFill/>
                <a:ln w="635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5" name="椭圆 234"/>
                <p:cNvSpPr/>
                <p:nvPr/>
              </p:nvSpPr>
              <p:spPr>
                <a:xfrm>
                  <a:off x="3604921" y="2571048"/>
                  <a:ext cx="160020" cy="16002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8" name="组合 227"/>
              <p:cNvGrpSpPr/>
              <p:nvPr userDrawn="1"/>
            </p:nvGrpSpPr>
            <p:grpSpPr>
              <a:xfrm>
                <a:off x="4767400" y="2644934"/>
                <a:ext cx="349200" cy="349200"/>
                <a:chOff x="3510331" y="2476458"/>
                <a:chExt cx="349200" cy="349200"/>
              </a:xfrm>
            </p:grpSpPr>
            <p:sp>
              <p:nvSpPr>
                <p:cNvPr id="232" name="椭圆 231"/>
                <p:cNvSpPr/>
                <p:nvPr/>
              </p:nvSpPr>
              <p:spPr>
                <a:xfrm>
                  <a:off x="3510331" y="2476458"/>
                  <a:ext cx="349200" cy="349200"/>
                </a:xfrm>
                <a:prstGeom prst="ellipse">
                  <a:avLst/>
                </a:prstGeom>
                <a:noFill/>
                <a:ln w="635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3" name="椭圆 232"/>
                <p:cNvSpPr/>
                <p:nvPr/>
              </p:nvSpPr>
              <p:spPr>
                <a:xfrm>
                  <a:off x="3604921" y="2571048"/>
                  <a:ext cx="160020" cy="16002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9" name="组合 228"/>
              <p:cNvGrpSpPr/>
              <p:nvPr userDrawn="1"/>
            </p:nvGrpSpPr>
            <p:grpSpPr>
              <a:xfrm>
                <a:off x="5610804" y="4587579"/>
                <a:ext cx="349200" cy="349200"/>
                <a:chOff x="3510331" y="2476458"/>
                <a:chExt cx="349200" cy="349200"/>
              </a:xfrm>
            </p:grpSpPr>
            <p:sp>
              <p:nvSpPr>
                <p:cNvPr id="230" name="椭圆 229"/>
                <p:cNvSpPr/>
                <p:nvPr/>
              </p:nvSpPr>
              <p:spPr>
                <a:xfrm>
                  <a:off x="3510331" y="2476458"/>
                  <a:ext cx="349200" cy="349200"/>
                </a:xfrm>
                <a:prstGeom prst="ellipse">
                  <a:avLst/>
                </a:prstGeom>
                <a:noFill/>
                <a:ln w="635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1" name="椭圆 230"/>
                <p:cNvSpPr/>
                <p:nvPr/>
              </p:nvSpPr>
              <p:spPr>
                <a:xfrm>
                  <a:off x="3604921" y="2571048"/>
                  <a:ext cx="160020" cy="16002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263" name="任意多边形 262"/>
          <p:cNvSpPr/>
          <p:nvPr/>
        </p:nvSpPr>
        <p:spPr>
          <a:xfrm>
            <a:off x="2554686" y="926474"/>
            <a:ext cx="7293177" cy="4957389"/>
          </a:xfrm>
          <a:custGeom>
            <a:avLst/>
            <a:gdLst>
              <a:gd name="connsiteX0" fmla="*/ 2225040 w 7518400"/>
              <a:gd name="connsiteY0" fmla="*/ 60960 h 5110480"/>
              <a:gd name="connsiteX1" fmla="*/ 0 w 7518400"/>
              <a:gd name="connsiteY1" fmla="*/ 2590800 h 5110480"/>
              <a:gd name="connsiteX2" fmla="*/ 2479040 w 7518400"/>
              <a:gd name="connsiteY2" fmla="*/ 5110480 h 5110480"/>
              <a:gd name="connsiteX3" fmla="*/ 5140960 w 7518400"/>
              <a:gd name="connsiteY3" fmla="*/ 5080000 h 5110480"/>
              <a:gd name="connsiteX4" fmla="*/ 7518400 w 7518400"/>
              <a:gd name="connsiteY4" fmla="*/ 2651760 h 5110480"/>
              <a:gd name="connsiteX5" fmla="*/ 4937760 w 7518400"/>
              <a:gd name="connsiteY5" fmla="*/ 0 h 5110480"/>
              <a:gd name="connsiteX6" fmla="*/ 2225040 w 7518400"/>
              <a:gd name="connsiteY6" fmla="*/ 60960 h 511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18400" h="5110480">
                <a:moveTo>
                  <a:pt x="2225040" y="60960"/>
                </a:moveTo>
                <a:lnTo>
                  <a:pt x="0" y="2590800"/>
                </a:lnTo>
                <a:lnTo>
                  <a:pt x="2479040" y="5110480"/>
                </a:lnTo>
                <a:lnTo>
                  <a:pt x="5140960" y="5080000"/>
                </a:lnTo>
                <a:lnTo>
                  <a:pt x="7518400" y="2651760"/>
                </a:lnTo>
                <a:lnTo>
                  <a:pt x="4937760" y="0"/>
                </a:lnTo>
                <a:lnTo>
                  <a:pt x="2225040" y="60960"/>
                </a:lnTo>
                <a:close/>
              </a:path>
            </a:pathLst>
          </a:custGeom>
          <a:solidFill>
            <a:srgbClr val="28549C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文本框 260"/>
          <p:cNvSpPr txBox="1"/>
          <p:nvPr/>
        </p:nvSpPr>
        <p:spPr>
          <a:xfrm>
            <a:off x="3596027" y="2884723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汇报完毕，请指正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10738334" y="-181625"/>
            <a:ext cx="1622995" cy="1622995"/>
            <a:chOff x="9919874" y="407800"/>
            <a:chExt cx="2268404" cy="2268404"/>
          </a:xfrm>
        </p:grpSpPr>
        <p:sp>
          <p:nvSpPr>
            <p:cNvPr id="255" name="椭圆 254"/>
            <p:cNvSpPr/>
            <p:nvPr/>
          </p:nvSpPr>
          <p:spPr>
            <a:xfrm>
              <a:off x="10250073" y="737999"/>
              <a:ext cx="1608007" cy="1608007"/>
            </a:xfrm>
            <a:prstGeom prst="ellipse">
              <a:avLst/>
            </a:prstGeom>
            <a:noFill/>
            <a:ln w="3175">
              <a:solidFill>
                <a:schemeClr val="bg1">
                  <a:alpha val="5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6" name="椭圆 255"/>
            <p:cNvSpPr/>
            <p:nvPr/>
          </p:nvSpPr>
          <p:spPr>
            <a:xfrm>
              <a:off x="9919874" y="407800"/>
              <a:ext cx="2268404" cy="2268404"/>
            </a:xfrm>
            <a:prstGeom prst="ellipse">
              <a:avLst/>
            </a:prstGeom>
            <a:noFill/>
            <a:ln w="3175">
              <a:solidFill>
                <a:schemeClr val="bg1">
                  <a:alpha val="5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7" name="椭圆 256"/>
            <p:cNvSpPr/>
            <p:nvPr/>
          </p:nvSpPr>
          <p:spPr>
            <a:xfrm>
              <a:off x="10287248" y="775174"/>
              <a:ext cx="1533656" cy="1533656"/>
            </a:xfrm>
            <a:prstGeom prst="ellipse">
              <a:avLst/>
            </a:prstGeom>
            <a:blipFill dpi="0" rotWithShape="1">
              <a:blip r:embed="rId1">
                <a:alphaModFix amt="55000"/>
              </a:blip>
              <a:srcRect/>
              <a:stretch>
                <a:fillRect/>
              </a:stretch>
            </a:blipFill>
            <a:ln w="3175">
              <a:solidFill>
                <a:schemeClr val="bg1">
                  <a:alpha val="54000"/>
                </a:schemeClr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9" name="椭圆 258"/>
            <p:cNvSpPr/>
            <p:nvPr/>
          </p:nvSpPr>
          <p:spPr>
            <a:xfrm>
              <a:off x="10056381" y="544307"/>
              <a:ext cx="1995390" cy="1995390"/>
            </a:xfrm>
            <a:prstGeom prst="ellipse">
              <a:avLst/>
            </a:prstGeom>
            <a:noFill/>
            <a:ln w="3175" cmpd="sng">
              <a:solidFill>
                <a:schemeClr val="bg1">
                  <a:alpha val="54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140769" y="338032"/>
            <a:ext cx="922220" cy="763785"/>
            <a:chOff x="8658759" y="5376728"/>
            <a:chExt cx="922220" cy="763785"/>
          </a:xfrm>
        </p:grpSpPr>
        <p:grpSp>
          <p:nvGrpSpPr>
            <p:cNvPr id="191" name="组合 190"/>
            <p:cNvGrpSpPr/>
            <p:nvPr/>
          </p:nvGrpSpPr>
          <p:grpSpPr>
            <a:xfrm>
              <a:off x="8658759" y="5376728"/>
              <a:ext cx="478777" cy="478777"/>
              <a:chOff x="9919874" y="407800"/>
              <a:chExt cx="2268404" cy="2268404"/>
            </a:xfrm>
          </p:grpSpPr>
          <p:sp>
            <p:nvSpPr>
              <p:cNvPr id="244" name="椭圆 243"/>
              <p:cNvSpPr/>
              <p:nvPr/>
            </p:nvSpPr>
            <p:spPr>
              <a:xfrm>
                <a:off x="9919874" y="407800"/>
                <a:ext cx="2268404" cy="2268404"/>
              </a:xfrm>
              <a:prstGeom prst="ellipse">
                <a:avLst/>
              </a:prstGeom>
              <a:noFill/>
              <a:ln w="6350">
                <a:solidFill>
                  <a:schemeClr val="bg1">
                    <a:alpha val="5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/>
              <p:nvPr/>
            </p:nvSpPr>
            <p:spPr>
              <a:xfrm>
                <a:off x="10056381" y="544307"/>
                <a:ext cx="1995390" cy="1995390"/>
              </a:xfrm>
              <a:prstGeom prst="ellipse">
                <a:avLst/>
              </a:prstGeom>
              <a:noFill/>
              <a:ln w="6350" cmpd="sng">
                <a:solidFill>
                  <a:schemeClr val="bg1">
                    <a:alpha val="54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8" name="椭圆 267"/>
            <p:cNvSpPr/>
            <p:nvPr/>
          </p:nvSpPr>
          <p:spPr>
            <a:xfrm>
              <a:off x="8744905" y="5661736"/>
              <a:ext cx="478777" cy="478777"/>
            </a:xfrm>
            <a:prstGeom prst="ellipse">
              <a:avLst/>
            </a:prstGeom>
            <a:noFill/>
            <a:ln w="6350">
              <a:solidFill>
                <a:schemeClr val="bg1">
                  <a:alpha val="5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9" name="椭圆 268"/>
            <p:cNvSpPr/>
            <p:nvPr/>
          </p:nvSpPr>
          <p:spPr>
            <a:xfrm>
              <a:off x="8942271" y="5384993"/>
              <a:ext cx="638708" cy="638708"/>
            </a:xfrm>
            <a:prstGeom prst="ellipse">
              <a:avLst/>
            </a:prstGeom>
            <a:noFill/>
            <a:ln w="6350">
              <a:solidFill>
                <a:schemeClr val="bg1">
                  <a:alpha val="5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86431" y="218436"/>
            <a:ext cx="921471" cy="749431"/>
            <a:chOff x="301911" y="148438"/>
            <a:chExt cx="921471" cy="749431"/>
          </a:xfrm>
        </p:grpSpPr>
        <p:sp>
          <p:nvSpPr>
            <p:cNvPr id="243" name="文本框 242"/>
            <p:cNvSpPr txBox="1"/>
            <p:nvPr/>
          </p:nvSpPr>
          <p:spPr>
            <a:xfrm>
              <a:off x="301911" y="294631"/>
              <a:ext cx="9214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LOGO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87931" y="148438"/>
              <a:ext cx="749431" cy="749431"/>
              <a:chOff x="2062702" y="2028697"/>
              <a:chExt cx="531150" cy="531150"/>
            </a:xfrm>
          </p:grpSpPr>
          <p:sp>
            <p:nvSpPr>
              <p:cNvPr id="13" name="七角星 12"/>
              <p:cNvSpPr/>
              <p:nvPr/>
            </p:nvSpPr>
            <p:spPr>
              <a:xfrm rot="20584476">
                <a:off x="2205927" y="2183260"/>
                <a:ext cx="252145" cy="252145"/>
              </a:xfrm>
              <a:prstGeom prst="star7">
                <a:avLst/>
              </a:prstGeom>
              <a:noFill/>
              <a:ln w="9525">
                <a:solidFill>
                  <a:schemeClr val="bg1"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七角星 248"/>
              <p:cNvSpPr/>
              <p:nvPr/>
            </p:nvSpPr>
            <p:spPr>
              <a:xfrm>
                <a:off x="2062702" y="2028697"/>
                <a:ext cx="531150" cy="531150"/>
              </a:xfrm>
              <a:prstGeom prst="star7">
                <a:avLst/>
              </a:prstGeom>
              <a:noFill/>
              <a:ln>
                <a:solidFill>
                  <a:schemeClr val="bg1"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2177514" y="2164466"/>
                <a:ext cx="314631" cy="314631"/>
              </a:xfrm>
              <a:prstGeom prst="ellipse">
                <a:avLst/>
              </a:prstGeom>
              <a:noFill/>
              <a:ln w="9525">
                <a:solidFill>
                  <a:schemeClr val="bg1"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5" name="文本框 244"/>
          <p:cNvSpPr txBox="1"/>
          <p:nvPr/>
        </p:nvSpPr>
        <p:spPr>
          <a:xfrm>
            <a:off x="4148190" y="3790426"/>
            <a:ext cx="3888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 COMPLETED PLEASE CORRECT ME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464" y="2676820"/>
            <a:ext cx="1173543" cy="1175563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458750" y="2797065"/>
            <a:ext cx="1521460" cy="1054147"/>
            <a:chOff x="5366153" y="3005409"/>
            <a:chExt cx="1521460" cy="1054147"/>
          </a:xfrm>
        </p:grpSpPr>
        <p:sp>
          <p:nvSpPr>
            <p:cNvPr id="3" name="矩形 2"/>
            <p:cNvSpPr/>
            <p:nvPr/>
          </p:nvSpPr>
          <p:spPr>
            <a:xfrm>
              <a:off x="5366153" y="3005409"/>
              <a:ext cx="12891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MADE BY </a:t>
              </a:r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5366153" y="3414396"/>
              <a:ext cx="1521460" cy="64516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rgbClr val="28549C"/>
                  </a:solidFill>
                </a:rPr>
                <a:t>zhangli</a:t>
              </a:r>
              <a:endParaRPr lang="en-US" altLang="zh-CN" sz="3600" b="1" dirty="0">
                <a:solidFill>
                  <a:srgbClr val="28549C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072457" y="3949486"/>
            <a:ext cx="3243970" cy="10276"/>
          </a:xfrm>
          <a:prstGeom prst="line">
            <a:avLst/>
          </a:prstGeom>
          <a:ln w="12700" cap="rnd">
            <a:gradFill>
              <a:gsLst>
                <a:gs pos="16000">
                  <a:schemeClr val="accent1">
                    <a:lumMod val="5000"/>
                    <a:lumOff val="95000"/>
                    <a:alpha val="33000"/>
                  </a:schemeClr>
                </a:gs>
                <a:gs pos="54000">
                  <a:schemeClr val="bg1"/>
                </a:gs>
                <a:gs pos="88000">
                  <a:schemeClr val="bg1">
                    <a:alpha val="38000"/>
                  </a:schemeClr>
                </a:gs>
              </a:gsLst>
              <a:lin ang="2400000" scaled="0"/>
            </a:gra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886529" y="2792287"/>
            <a:ext cx="3230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pattFill prst="ltUpDiag">
                  <a:fgClr>
                    <a:schemeClr val="bg1">
                      <a:lumMod val="75000"/>
                    </a:schemeClr>
                  </a:fgClr>
                  <a:bgClr>
                    <a:schemeClr val="bg1"/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</a:t>
            </a:r>
            <a:endParaRPr lang="zh-CN" altLang="en-US" sz="4800" b="1" dirty="0">
              <a:pattFill prst="ltUpDiag">
                <a:fgClr>
                  <a:schemeClr val="bg1">
                    <a:lumMod val="75000"/>
                  </a:schemeClr>
                </a:fgClr>
                <a:bgClr>
                  <a:schemeClr val="bg1"/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38852" y="2642438"/>
            <a:ext cx="12250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ANNUL REPORT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266842" y="2449879"/>
            <a:ext cx="1879776" cy="5955"/>
          </a:xfrm>
          <a:prstGeom prst="line">
            <a:avLst/>
          </a:prstGeom>
          <a:ln w="3175" cap="rnd">
            <a:solidFill>
              <a:schemeClr val="bg1">
                <a:alpha val="46000"/>
              </a:schemeClr>
            </a:solidFill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8855954" y="2257063"/>
            <a:ext cx="0" cy="1154047"/>
          </a:xfrm>
          <a:prstGeom prst="line">
            <a:avLst/>
          </a:prstGeom>
          <a:ln w="3175" cap="rnd">
            <a:solidFill>
              <a:schemeClr val="bg1">
                <a:alpha val="46000"/>
              </a:schemeClr>
            </a:solidFill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3337925" y="1997090"/>
            <a:ext cx="1356517" cy="2652620"/>
            <a:chOff x="3337925" y="1997090"/>
            <a:chExt cx="1356517" cy="2652620"/>
          </a:xfrm>
        </p:grpSpPr>
        <p:grpSp>
          <p:nvGrpSpPr>
            <p:cNvPr id="2" name="组合 1"/>
            <p:cNvGrpSpPr/>
            <p:nvPr/>
          </p:nvGrpSpPr>
          <p:grpSpPr>
            <a:xfrm>
              <a:off x="3388509" y="2631000"/>
              <a:ext cx="1305933" cy="1305933"/>
              <a:chOff x="9919874" y="407800"/>
              <a:chExt cx="2268404" cy="2268404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0250073" y="737999"/>
                <a:ext cx="1608007" cy="1608007"/>
              </a:xfrm>
              <a:prstGeom prst="ellipse">
                <a:avLst/>
              </a:prstGeom>
              <a:noFill/>
              <a:ln w="19050">
                <a:solidFill>
                  <a:schemeClr val="bg1"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9919874" y="407800"/>
                <a:ext cx="2268404" cy="2268404"/>
              </a:xfrm>
              <a:prstGeom prst="ellipse">
                <a:avLst/>
              </a:prstGeom>
              <a:noFill/>
              <a:ln w="19050">
                <a:solidFill>
                  <a:schemeClr val="bg1">
                    <a:alpha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287248" y="775174"/>
                <a:ext cx="1533656" cy="1533656"/>
              </a:xfrm>
              <a:prstGeom prst="ellipse">
                <a:avLst/>
              </a:prstGeom>
              <a:blipFill dpi="0" rotWithShape="1">
                <a:blip r:embed="rId1">
                  <a:alphaModFix amt="55000"/>
                </a:blip>
                <a:srcRect/>
                <a:stretch>
                  <a:fillRect/>
                </a:stretch>
              </a:blipFill>
              <a:ln w="3175">
                <a:solidFill>
                  <a:schemeClr val="bg1">
                    <a:alpha val="65000"/>
                  </a:schemeClr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0056381" y="544307"/>
                <a:ext cx="1995390" cy="1995390"/>
              </a:xfrm>
              <a:prstGeom prst="ellipse">
                <a:avLst/>
              </a:prstGeom>
              <a:noFill/>
              <a:ln w="19050" cmpd="sng">
                <a:solidFill>
                  <a:schemeClr val="bg1">
                    <a:alpha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 flipH="1">
              <a:off x="3337925" y="1997090"/>
              <a:ext cx="19899" cy="2652620"/>
            </a:xfrm>
            <a:prstGeom prst="line">
              <a:avLst/>
            </a:prstGeom>
            <a:ln w="12700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2400000" scaled="0"/>
              </a:gra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3814196" y="2969457"/>
              <a:ext cx="3985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23010" y="2438400"/>
            <a:ext cx="4092575" cy="3165475"/>
            <a:chOff x="1598266" y="3033738"/>
            <a:chExt cx="3717581" cy="2569780"/>
          </a:xfrm>
        </p:grpSpPr>
        <p:sp>
          <p:nvSpPr>
            <p:cNvPr id="22" name="矩形 21"/>
            <p:cNvSpPr/>
            <p:nvPr/>
          </p:nvSpPr>
          <p:spPr>
            <a:xfrm>
              <a:off x="2233481" y="3044297"/>
              <a:ext cx="2872465" cy="578097"/>
            </a:xfrm>
            <a:prstGeom prst="rect">
              <a:avLst/>
            </a:prstGeom>
            <a:blipFill dpi="0" rotWithShape="0">
              <a:blip r:embed="rId1">
                <a:alphaModFix amt="25000"/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harpenSoften amount="-69000"/>
                        </a14:imgEffect>
                      </a14:imgLayer>
                    </a14:imgProps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984106" y="3033738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598266" y="3622394"/>
              <a:ext cx="3528000" cy="1285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973946" y="5603518"/>
              <a:ext cx="32040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2994541" y="3056751"/>
              <a:ext cx="1605280" cy="423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背景介绍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0426" y="3179870"/>
              <a:ext cx="253068" cy="311328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1598266" y="3737318"/>
              <a:ext cx="3400425" cy="1208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平台概述：O2O生鲜平台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主营商品：果蔬、肉蛋、水产、粮油、水饮等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主要特色：半成品配送，环保方便；社区自提柜，产销联合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服务区域：北京市、上海市、深圳市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圆角矩形 3"/>
            <p:cNvSpPr/>
            <p:nvPr/>
          </p:nvSpPr>
          <p:spPr>
            <a:xfrm flipH="1">
              <a:off x="5117421" y="3033738"/>
              <a:ext cx="198426" cy="2569780"/>
            </a:xfrm>
            <a:custGeom>
              <a:avLst/>
              <a:gdLst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99977 w 451413"/>
                <a:gd name="connsiteY2" fmla="*/ 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-1" fmla="*/ 0 w 451413"/>
                <a:gd name="connsiteY0-2" fmla="*/ 151436 h 1180617"/>
                <a:gd name="connsiteX1-3" fmla="*/ 151436 w 451413"/>
                <a:gd name="connsiteY1-4" fmla="*/ 0 h 1180617"/>
                <a:gd name="connsiteX2-5" fmla="*/ 213617 w 451413"/>
                <a:gd name="connsiteY2-6" fmla="*/ 2540 h 1180617"/>
                <a:gd name="connsiteX3-7" fmla="*/ 451413 w 451413"/>
                <a:gd name="connsiteY3-8" fmla="*/ 151436 h 1180617"/>
                <a:gd name="connsiteX4-9" fmla="*/ 451413 w 451413"/>
                <a:gd name="connsiteY4-10" fmla="*/ 1029181 h 1180617"/>
                <a:gd name="connsiteX5-11" fmla="*/ 299977 w 451413"/>
                <a:gd name="connsiteY5-12" fmla="*/ 1180617 h 1180617"/>
                <a:gd name="connsiteX6-13" fmla="*/ 151436 w 451413"/>
                <a:gd name="connsiteY6-14" fmla="*/ 1180617 h 1180617"/>
                <a:gd name="connsiteX7-15" fmla="*/ 0 w 451413"/>
                <a:gd name="connsiteY7-16" fmla="*/ 1029181 h 1180617"/>
                <a:gd name="connsiteX8-17" fmla="*/ 0 w 451413"/>
                <a:gd name="connsiteY8-18" fmla="*/ 151436 h 1180617"/>
                <a:gd name="connsiteX0-19" fmla="*/ 0 w 451413"/>
                <a:gd name="connsiteY0-20" fmla="*/ 151436 h 1185697"/>
                <a:gd name="connsiteX1-21" fmla="*/ 151436 w 451413"/>
                <a:gd name="connsiteY1-22" fmla="*/ 0 h 1185697"/>
                <a:gd name="connsiteX2-23" fmla="*/ 213617 w 451413"/>
                <a:gd name="connsiteY2-24" fmla="*/ 2540 h 1185697"/>
                <a:gd name="connsiteX3-25" fmla="*/ 451413 w 451413"/>
                <a:gd name="connsiteY3-26" fmla="*/ 151436 h 1185697"/>
                <a:gd name="connsiteX4-27" fmla="*/ 451413 w 451413"/>
                <a:gd name="connsiteY4-28" fmla="*/ 1029181 h 1185697"/>
                <a:gd name="connsiteX5-29" fmla="*/ 218697 w 451413"/>
                <a:gd name="connsiteY5-30" fmla="*/ 1185697 h 1185697"/>
                <a:gd name="connsiteX6-31" fmla="*/ 151436 w 451413"/>
                <a:gd name="connsiteY6-32" fmla="*/ 1180617 h 1185697"/>
                <a:gd name="connsiteX7-33" fmla="*/ 0 w 451413"/>
                <a:gd name="connsiteY7-34" fmla="*/ 1029181 h 1185697"/>
                <a:gd name="connsiteX8-35" fmla="*/ 0 w 451413"/>
                <a:gd name="connsiteY8-36" fmla="*/ 151436 h 1185697"/>
                <a:gd name="connsiteX0-37" fmla="*/ 0 w 451413"/>
                <a:gd name="connsiteY0-38" fmla="*/ 151436 h 1185697"/>
                <a:gd name="connsiteX1-39" fmla="*/ 151436 w 451413"/>
                <a:gd name="connsiteY1-40" fmla="*/ 0 h 1185697"/>
                <a:gd name="connsiteX2-41" fmla="*/ 213617 w 451413"/>
                <a:gd name="connsiteY2-42" fmla="*/ 2540 h 1185697"/>
                <a:gd name="connsiteX3-43" fmla="*/ 451413 w 451413"/>
                <a:gd name="connsiteY3-44" fmla="*/ 1029181 h 1185697"/>
                <a:gd name="connsiteX4-45" fmla="*/ 218697 w 451413"/>
                <a:gd name="connsiteY4-46" fmla="*/ 1185697 h 1185697"/>
                <a:gd name="connsiteX5-47" fmla="*/ 151436 w 451413"/>
                <a:gd name="connsiteY5-48" fmla="*/ 1180617 h 1185697"/>
                <a:gd name="connsiteX6-49" fmla="*/ 0 w 451413"/>
                <a:gd name="connsiteY6-50" fmla="*/ 1029181 h 1185697"/>
                <a:gd name="connsiteX7-51" fmla="*/ 0 w 451413"/>
                <a:gd name="connsiteY7-52" fmla="*/ 151436 h 1185697"/>
                <a:gd name="connsiteX0-53" fmla="*/ 0 w 224614"/>
                <a:gd name="connsiteY0-54" fmla="*/ 151436 h 1185697"/>
                <a:gd name="connsiteX1-55" fmla="*/ 151436 w 224614"/>
                <a:gd name="connsiteY1-56" fmla="*/ 0 h 1185697"/>
                <a:gd name="connsiteX2-57" fmla="*/ 213617 w 224614"/>
                <a:gd name="connsiteY2-58" fmla="*/ 2540 h 1185697"/>
                <a:gd name="connsiteX3-59" fmla="*/ 218697 w 224614"/>
                <a:gd name="connsiteY3-60" fmla="*/ 1185697 h 1185697"/>
                <a:gd name="connsiteX4-61" fmla="*/ 151436 w 224614"/>
                <a:gd name="connsiteY4-62" fmla="*/ 1180617 h 1185697"/>
                <a:gd name="connsiteX5-63" fmla="*/ 0 w 224614"/>
                <a:gd name="connsiteY5-64" fmla="*/ 1029181 h 1185697"/>
                <a:gd name="connsiteX6-65" fmla="*/ 0 w 224614"/>
                <a:gd name="connsiteY6-66" fmla="*/ 151436 h 1185697"/>
                <a:gd name="connsiteX0-67" fmla="*/ 0 w 228207"/>
                <a:gd name="connsiteY0-68" fmla="*/ 151436 h 1185697"/>
                <a:gd name="connsiteX1-69" fmla="*/ 151436 w 228207"/>
                <a:gd name="connsiteY1-70" fmla="*/ 0 h 1185697"/>
                <a:gd name="connsiteX2-71" fmla="*/ 221237 w 228207"/>
                <a:gd name="connsiteY2-72" fmla="*/ 2540 h 1185697"/>
                <a:gd name="connsiteX3-73" fmla="*/ 218697 w 228207"/>
                <a:gd name="connsiteY3-74" fmla="*/ 1185697 h 1185697"/>
                <a:gd name="connsiteX4-75" fmla="*/ 151436 w 228207"/>
                <a:gd name="connsiteY4-76" fmla="*/ 1180617 h 1185697"/>
                <a:gd name="connsiteX5-77" fmla="*/ 0 w 228207"/>
                <a:gd name="connsiteY5-78" fmla="*/ 1029181 h 1185697"/>
                <a:gd name="connsiteX6-79" fmla="*/ 0 w 228207"/>
                <a:gd name="connsiteY6-80" fmla="*/ 151436 h 1185697"/>
                <a:gd name="connsiteX0-81" fmla="*/ 0 w 224379"/>
                <a:gd name="connsiteY0-82" fmla="*/ 151436 h 1185697"/>
                <a:gd name="connsiteX1-83" fmla="*/ 151436 w 224379"/>
                <a:gd name="connsiteY1-84" fmla="*/ 0 h 1185697"/>
                <a:gd name="connsiteX2-85" fmla="*/ 221237 w 224379"/>
                <a:gd name="connsiteY2-86" fmla="*/ 2540 h 1185697"/>
                <a:gd name="connsiteX3-87" fmla="*/ 218697 w 224379"/>
                <a:gd name="connsiteY3-88" fmla="*/ 1185697 h 1185697"/>
                <a:gd name="connsiteX4-89" fmla="*/ 151436 w 224379"/>
                <a:gd name="connsiteY4-90" fmla="*/ 1180617 h 1185697"/>
                <a:gd name="connsiteX5-91" fmla="*/ 0 w 224379"/>
                <a:gd name="connsiteY5-92" fmla="*/ 1029181 h 1185697"/>
                <a:gd name="connsiteX6-93" fmla="*/ 0 w 224379"/>
                <a:gd name="connsiteY6-94" fmla="*/ 151436 h 1185697"/>
                <a:gd name="connsiteX0-95" fmla="*/ 0 w 224379"/>
                <a:gd name="connsiteY0-96" fmla="*/ 151436 h 1185697"/>
                <a:gd name="connsiteX1-97" fmla="*/ 151436 w 224379"/>
                <a:gd name="connsiteY1-98" fmla="*/ 0 h 1185697"/>
                <a:gd name="connsiteX2-99" fmla="*/ 221237 w 224379"/>
                <a:gd name="connsiteY2-100" fmla="*/ 2540 h 1185697"/>
                <a:gd name="connsiteX3-101" fmla="*/ 218697 w 224379"/>
                <a:gd name="connsiteY3-102" fmla="*/ 1185697 h 1185697"/>
                <a:gd name="connsiteX4-103" fmla="*/ 151436 w 224379"/>
                <a:gd name="connsiteY4-104" fmla="*/ 1180617 h 1185697"/>
                <a:gd name="connsiteX5-105" fmla="*/ 0 w 224379"/>
                <a:gd name="connsiteY5-106" fmla="*/ 1029181 h 1185697"/>
                <a:gd name="connsiteX6-107" fmla="*/ 0 w 224379"/>
                <a:gd name="connsiteY6-108" fmla="*/ 151436 h 1185697"/>
                <a:gd name="connsiteX0-109" fmla="*/ 0 w 221438"/>
                <a:gd name="connsiteY0-110" fmla="*/ 151436 h 1185697"/>
                <a:gd name="connsiteX1-111" fmla="*/ 151436 w 221438"/>
                <a:gd name="connsiteY1-112" fmla="*/ 0 h 1185697"/>
                <a:gd name="connsiteX2-113" fmla="*/ 221237 w 221438"/>
                <a:gd name="connsiteY2-114" fmla="*/ 2540 h 1185697"/>
                <a:gd name="connsiteX3-115" fmla="*/ 218697 w 221438"/>
                <a:gd name="connsiteY3-116" fmla="*/ 1185697 h 1185697"/>
                <a:gd name="connsiteX4-117" fmla="*/ 151436 w 221438"/>
                <a:gd name="connsiteY4-118" fmla="*/ 1180617 h 1185697"/>
                <a:gd name="connsiteX5-119" fmla="*/ 0 w 221438"/>
                <a:gd name="connsiteY5-120" fmla="*/ 1029181 h 1185697"/>
                <a:gd name="connsiteX6-121" fmla="*/ 0 w 221438"/>
                <a:gd name="connsiteY6-122" fmla="*/ 151436 h 1185697"/>
                <a:gd name="connsiteX0-123" fmla="*/ 0 w 221361"/>
                <a:gd name="connsiteY0-124" fmla="*/ 151436 h 1183157"/>
                <a:gd name="connsiteX1-125" fmla="*/ 151436 w 221361"/>
                <a:gd name="connsiteY1-126" fmla="*/ 0 h 1183157"/>
                <a:gd name="connsiteX2-127" fmla="*/ 221237 w 221361"/>
                <a:gd name="connsiteY2-128" fmla="*/ 2540 h 1183157"/>
                <a:gd name="connsiteX3-129" fmla="*/ 216157 w 221361"/>
                <a:gd name="connsiteY3-130" fmla="*/ 1183157 h 1183157"/>
                <a:gd name="connsiteX4-131" fmla="*/ 151436 w 221361"/>
                <a:gd name="connsiteY4-132" fmla="*/ 1180617 h 1183157"/>
                <a:gd name="connsiteX5-133" fmla="*/ 0 w 221361"/>
                <a:gd name="connsiteY5-134" fmla="*/ 1029181 h 1183157"/>
                <a:gd name="connsiteX6-135" fmla="*/ 0 w 221361"/>
                <a:gd name="connsiteY6-136" fmla="*/ 151436 h 1183157"/>
                <a:gd name="connsiteX0-137" fmla="*/ 0 w 226324"/>
                <a:gd name="connsiteY0-138" fmla="*/ 151436 h 1183157"/>
                <a:gd name="connsiteX1-139" fmla="*/ 151436 w 226324"/>
                <a:gd name="connsiteY1-140" fmla="*/ 0 h 1183157"/>
                <a:gd name="connsiteX2-141" fmla="*/ 221237 w 226324"/>
                <a:gd name="connsiteY2-142" fmla="*/ 2540 h 1183157"/>
                <a:gd name="connsiteX3-143" fmla="*/ 226317 w 226324"/>
                <a:gd name="connsiteY3-144" fmla="*/ 1183157 h 1183157"/>
                <a:gd name="connsiteX4-145" fmla="*/ 151436 w 226324"/>
                <a:gd name="connsiteY4-146" fmla="*/ 1180617 h 1183157"/>
                <a:gd name="connsiteX5-147" fmla="*/ 0 w 226324"/>
                <a:gd name="connsiteY5-148" fmla="*/ 1029181 h 1183157"/>
                <a:gd name="connsiteX6-149" fmla="*/ 0 w 226324"/>
                <a:gd name="connsiteY6-150" fmla="*/ 151436 h 1183157"/>
                <a:gd name="connsiteX0-151" fmla="*/ 0 w 226324"/>
                <a:gd name="connsiteY0-152" fmla="*/ 151436 h 1183157"/>
                <a:gd name="connsiteX1-153" fmla="*/ 151436 w 226324"/>
                <a:gd name="connsiteY1-154" fmla="*/ 0 h 1183157"/>
                <a:gd name="connsiteX2-155" fmla="*/ 221237 w 226324"/>
                <a:gd name="connsiteY2-156" fmla="*/ 2540 h 1183157"/>
                <a:gd name="connsiteX3-157" fmla="*/ 226317 w 226324"/>
                <a:gd name="connsiteY3-158" fmla="*/ 1183157 h 1183157"/>
                <a:gd name="connsiteX4-159" fmla="*/ 151436 w 226324"/>
                <a:gd name="connsiteY4-160" fmla="*/ 1180617 h 1183157"/>
                <a:gd name="connsiteX5-161" fmla="*/ 0 w 226324"/>
                <a:gd name="connsiteY5-162" fmla="*/ 1029181 h 1183157"/>
                <a:gd name="connsiteX6-163" fmla="*/ 0 w 226324"/>
                <a:gd name="connsiteY6-164" fmla="*/ 151436 h 1183157"/>
                <a:gd name="connsiteX0-165" fmla="*/ 0 w 226324"/>
                <a:gd name="connsiteY0-166" fmla="*/ 151436 h 1183157"/>
                <a:gd name="connsiteX1-167" fmla="*/ 151436 w 226324"/>
                <a:gd name="connsiteY1-168" fmla="*/ 0 h 1183157"/>
                <a:gd name="connsiteX2-169" fmla="*/ 221237 w 226324"/>
                <a:gd name="connsiteY2-170" fmla="*/ 2540 h 1183157"/>
                <a:gd name="connsiteX3-171" fmla="*/ 226317 w 226324"/>
                <a:gd name="connsiteY3-172" fmla="*/ 1183157 h 1183157"/>
                <a:gd name="connsiteX4-173" fmla="*/ 151436 w 226324"/>
                <a:gd name="connsiteY4-174" fmla="*/ 1180617 h 1183157"/>
                <a:gd name="connsiteX5-175" fmla="*/ 0 w 226324"/>
                <a:gd name="connsiteY5-176" fmla="*/ 1029181 h 1183157"/>
                <a:gd name="connsiteX6-177" fmla="*/ 0 w 226324"/>
                <a:gd name="connsiteY6-178" fmla="*/ 151436 h 1183157"/>
                <a:gd name="connsiteX0-179" fmla="*/ 0 w 228861"/>
                <a:gd name="connsiteY0-180" fmla="*/ 151436 h 1183157"/>
                <a:gd name="connsiteX1-181" fmla="*/ 151436 w 228861"/>
                <a:gd name="connsiteY1-182" fmla="*/ 0 h 1183157"/>
                <a:gd name="connsiteX2-183" fmla="*/ 221237 w 228861"/>
                <a:gd name="connsiteY2-184" fmla="*/ 2540 h 1183157"/>
                <a:gd name="connsiteX3-185" fmla="*/ 228857 w 228861"/>
                <a:gd name="connsiteY3-186" fmla="*/ 1183157 h 1183157"/>
                <a:gd name="connsiteX4-187" fmla="*/ 151436 w 228861"/>
                <a:gd name="connsiteY4-188" fmla="*/ 1180617 h 1183157"/>
                <a:gd name="connsiteX5-189" fmla="*/ 0 w 228861"/>
                <a:gd name="connsiteY5-190" fmla="*/ 1029181 h 1183157"/>
                <a:gd name="connsiteX6-191" fmla="*/ 0 w 228861"/>
                <a:gd name="connsiteY6-192" fmla="*/ 151436 h 1183157"/>
                <a:gd name="connsiteX0-193" fmla="*/ 0 w 228866"/>
                <a:gd name="connsiteY0-194" fmla="*/ 152706 h 1184427"/>
                <a:gd name="connsiteX1-195" fmla="*/ 151436 w 228866"/>
                <a:gd name="connsiteY1-196" fmla="*/ 1270 h 1184427"/>
                <a:gd name="connsiteX2-197" fmla="*/ 225047 w 228866"/>
                <a:gd name="connsiteY2-198" fmla="*/ 0 h 1184427"/>
                <a:gd name="connsiteX3-199" fmla="*/ 228857 w 228866"/>
                <a:gd name="connsiteY3-200" fmla="*/ 1184427 h 1184427"/>
                <a:gd name="connsiteX4-201" fmla="*/ 151436 w 228866"/>
                <a:gd name="connsiteY4-202" fmla="*/ 1181887 h 1184427"/>
                <a:gd name="connsiteX5-203" fmla="*/ 0 w 228866"/>
                <a:gd name="connsiteY5-204" fmla="*/ 1030451 h 1184427"/>
                <a:gd name="connsiteX6-205" fmla="*/ 0 w 228866"/>
                <a:gd name="connsiteY6-206" fmla="*/ 152706 h 1184427"/>
                <a:gd name="connsiteX0-207" fmla="*/ 0 w 228866"/>
                <a:gd name="connsiteY0-208" fmla="*/ 152706 h 1181887"/>
                <a:gd name="connsiteX1-209" fmla="*/ 151436 w 228866"/>
                <a:gd name="connsiteY1-210" fmla="*/ 1270 h 1181887"/>
                <a:gd name="connsiteX2-211" fmla="*/ 225047 w 228866"/>
                <a:gd name="connsiteY2-212" fmla="*/ 0 h 1181887"/>
                <a:gd name="connsiteX3-213" fmla="*/ 228857 w 228866"/>
                <a:gd name="connsiteY3-214" fmla="*/ 1176807 h 1181887"/>
                <a:gd name="connsiteX4-215" fmla="*/ 151436 w 228866"/>
                <a:gd name="connsiteY4-216" fmla="*/ 1181887 h 1181887"/>
                <a:gd name="connsiteX5-217" fmla="*/ 0 w 228866"/>
                <a:gd name="connsiteY5-218" fmla="*/ 1030451 h 1181887"/>
                <a:gd name="connsiteX6-219" fmla="*/ 0 w 228866"/>
                <a:gd name="connsiteY6-220" fmla="*/ 152706 h 1181887"/>
                <a:gd name="connsiteX0-221" fmla="*/ 0 w 228866"/>
                <a:gd name="connsiteY0-222" fmla="*/ 152706 h 1181887"/>
                <a:gd name="connsiteX1-223" fmla="*/ 151436 w 228866"/>
                <a:gd name="connsiteY1-224" fmla="*/ 1270 h 1181887"/>
                <a:gd name="connsiteX2-225" fmla="*/ 225047 w 228866"/>
                <a:gd name="connsiteY2-226" fmla="*/ 0 h 1181887"/>
                <a:gd name="connsiteX3-227" fmla="*/ 228857 w 228866"/>
                <a:gd name="connsiteY3-228" fmla="*/ 1180617 h 1181887"/>
                <a:gd name="connsiteX4-229" fmla="*/ 151436 w 228866"/>
                <a:gd name="connsiteY4-230" fmla="*/ 1181887 h 1181887"/>
                <a:gd name="connsiteX5-231" fmla="*/ 0 w 228866"/>
                <a:gd name="connsiteY5-232" fmla="*/ 1030451 h 1181887"/>
                <a:gd name="connsiteX6-233" fmla="*/ 0 w 228866"/>
                <a:gd name="connsiteY6-234" fmla="*/ 152706 h 1181887"/>
                <a:gd name="connsiteX0-235" fmla="*/ 0 w 228866"/>
                <a:gd name="connsiteY0-236" fmla="*/ 80365 h 1186572"/>
                <a:gd name="connsiteX1-237" fmla="*/ 151436 w 228866"/>
                <a:gd name="connsiteY1-238" fmla="*/ 5955 h 1186572"/>
                <a:gd name="connsiteX2-239" fmla="*/ 225047 w 228866"/>
                <a:gd name="connsiteY2-240" fmla="*/ 4685 h 1186572"/>
                <a:gd name="connsiteX3-241" fmla="*/ 228857 w 228866"/>
                <a:gd name="connsiteY3-242" fmla="*/ 1185302 h 1186572"/>
                <a:gd name="connsiteX4-243" fmla="*/ 151436 w 228866"/>
                <a:gd name="connsiteY4-244" fmla="*/ 1186572 h 1186572"/>
                <a:gd name="connsiteX5-245" fmla="*/ 0 w 228866"/>
                <a:gd name="connsiteY5-246" fmla="*/ 1035136 h 1186572"/>
                <a:gd name="connsiteX6-247" fmla="*/ 0 w 228866"/>
                <a:gd name="connsiteY6-248" fmla="*/ 80365 h 1186572"/>
                <a:gd name="connsiteX0-249" fmla="*/ 0 w 228866"/>
                <a:gd name="connsiteY0-250" fmla="*/ 178103 h 1284310"/>
                <a:gd name="connsiteX1-251" fmla="*/ 225047 w 228866"/>
                <a:gd name="connsiteY1-252" fmla="*/ 102423 h 1284310"/>
                <a:gd name="connsiteX2-253" fmla="*/ 228857 w 228866"/>
                <a:gd name="connsiteY2-254" fmla="*/ 1283040 h 1284310"/>
                <a:gd name="connsiteX3-255" fmla="*/ 151436 w 228866"/>
                <a:gd name="connsiteY3-256" fmla="*/ 1284310 h 1284310"/>
                <a:gd name="connsiteX4-257" fmla="*/ 0 w 228866"/>
                <a:gd name="connsiteY4-258" fmla="*/ 1132874 h 1284310"/>
                <a:gd name="connsiteX5-259" fmla="*/ 0 w 228866"/>
                <a:gd name="connsiteY5-260" fmla="*/ 178103 h 1284310"/>
                <a:gd name="connsiteX0-261" fmla="*/ 3751 w 232617"/>
                <a:gd name="connsiteY0-262" fmla="*/ 101935 h 1208142"/>
                <a:gd name="connsiteX1-263" fmla="*/ 228798 w 232617"/>
                <a:gd name="connsiteY1-264" fmla="*/ 26255 h 1208142"/>
                <a:gd name="connsiteX2-265" fmla="*/ 232608 w 232617"/>
                <a:gd name="connsiteY2-266" fmla="*/ 1206872 h 1208142"/>
                <a:gd name="connsiteX3-267" fmla="*/ 155187 w 232617"/>
                <a:gd name="connsiteY3-268" fmla="*/ 1208142 h 1208142"/>
                <a:gd name="connsiteX4-269" fmla="*/ 3751 w 232617"/>
                <a:gd name="connsiteY4-270" fmla="*/ 1056706 h 1208142"/>
                <a:gd name="connsiteX5-271" fmla="*/ 3751 w 232617"/>
                <a:gd name="connsiteY5-272" fmla="*/ 101935 h 1208142"/>
                <a:gd name="connsiteX0-273" fmla="*/ 24606 w 253472"/>
                <a:gd name="connsiteY0-274" fmla="*/ 85093 h 1191300"/>
                <a:gd name="connsiteX1-275" fmla="*/ 249653 w 253472"/>
                <a:gd name="connsiteY1-276" fmla="*/ 9413 h 1191300"/>
                <a:gd name="connsiteX2-277" fmla="*/ 253463 w 253472"/>
                <a:gd name="connsiteY2-278" fmla="*/ 1190030 h 1191300"/>
                <a:gd name="connsiteX3-279" fmla="*/ 176042 w 253472"/>
                <a:gd name="connsiteY3-280" fmla="*/ 1191300 h 1191300"/>
                <a:gd name="connsiteX4-281" fmla="*/ 24606 w 253472"/>
                <a:gd name="connsiteY4-282" fmla="*/ 1039864 h 1191300"/>
                <a:gd name="connsiteX5-283" fmla="*/ 24606 w 253472"/>
                <a:gd name="connsiteY5-284" fmla="*/ 85093 h 1191300"/>
                <a:gd name="connsiteX0-285" fmla="*/ 427 w 229293"/>
                <a:gd name="connsiteY0-286" fmla="*/ 84286 h 1190493"/>
                <a:gd name="connsiteX1-287" fmla="*/ 225474 w 229293"/>
                <a:gd name="connsiteY1-288" fmla="*/ 8606 h 1190493"/>
                <a:gd name="connsiteX2-289" fmla="*/ 229284 w 229293"/>
                <a:gd name="connsiteY2-290" fmla="*/ 1189223 h 1190493"/>
                <a:gd name="connsiteX3-291" fmla="*/ 151863 w 229293"/>
                <a:gd name="connsiteY3-292" fmla="*/ 1190493 h 1190493"/>
                <a:gd name="connsiteX4-293" fmla="*/ 427 w 229293"/>
                <a:gd name="connsiteY4-294" fmla="*/ 1039057 h 1190493"/>
                <a:gd name="connsiteX5-295" fmla="*/ 427 w 229293"/>
                <a:gd name="connsiteY5-296" fmla="*/ 84286 h 1190493"/>
                <a:gd name="connsiteX0-297" fmla="*/ 0 w 228866"/>
                <a:gd name="connsiteY0-298" fmla="*/ 76463 h 1182670"/>
                <a:gd name="connsiteX1-299" fmla="*/ 225047 w 228866"/>
                <a:gd name="connsiteY1-300" fmla="*/ 783 h 1182670"/>
                <a:gd name="connsiteX2-301" fmla="*/ 228857 w 228866"/>
                <a:gd name="connsiteY2-302" fmla="*/ 1181400 h 1182670"/>
                <a:gd name="connsiteX3-303" fmla="*/ 151436 w 228866"/>
                <a:gd name="connsiteY3-304" fmla="*/ 1182670 h 1182670"/>
                <a:gd name="connsiteX4-305" fmla="*/ 0 w 228866"/>
                <a:gd name="connsiteY4-306" fmla="*/ 1031234 h 1182670"/>
                <a:gd name="connsiteX5-307" fmla="*/ 0 w 228866"/>
                <a:gd name="connsiteY5-308" fmla="*/ 76463 h 1182670"/>
                <a:gd name="connsiteX0-309" fmla="*/ 0 w 228866"/>
                <a:gd name="connsiteY0-310" fmla="*/ 77831 h 1184038"/>
                <a:gd name="connsiteX1-311" fmla="*/ 225047 w 228866"/>
                <a:gd name="connsiteY1-312" fmla="*/ 2151 h 1184038"/>
                <a:gd name="connsiteX2-313" fmla="*/ 228857 w 228866"/>
                <a:gd name="connsiteY2-314" fmla="*/ 1182768 h 1184038"/>
                <a:gd name="connsiteX3-315" fmla="*/ 151436 w 228866"/>
                <a:gd name="connsiteY3-316" fmla="*/ 1184038 h 1184038"/>
                <a:gd name="connsiteX4-317" fmla="*/ 0 w 228866"/>
                <a:gd name="connsiteY4-318" fmla="*/ 1032602 h 1184038"/>
                <a:gd name="connsiteX5-319" fmla="*/ 0 w 228866"/>
                <a:gd name="connsiteY5-320" fmla="*/ 77831 h 1184038"/>
                <a:gd name="connsiteX0-321" fmla="*/ 0 w 228866"/>
                <a:gd name="connsiteY0-322" fmla="*/ 75735 h 1181942"/>
                <a:gd name="connsiteX1-323" fmla="*/ 225047 w 228866"/>
                <a:gd name="connsiteY1-324" fmla="*/ 55 h 1181942"/>
                <a:gd name="connsiteX2-325" fmla="*/ 228857 w 228866"/>
                <a:gd name="connsiteY2-326" fmla="*/ 1180672 h 1181942"/>
                <a:gd name="connsiteX3-327" fmla="*/ 151436 w 228866"/>
                <a:gd name="connsiteY3-328" fmla="*/ 1181942 h 1181942"/>
                <a:gd name="connsiteX4-329" fmla="*/ 0 w 228866"/>
                <a:gd name="connsiteY4-330" fmla="*/ 1030506 h 1181942"/>
                <a:gd name="connsiteX5-331" fmla="*/ 0 w 228866"/>
                <a:gd name="connsiteY5-332" fmla="*/ 75735 h 1181942"/>
                <a:gd name="connsiteX0-333" fmla="*/ 0 w 228866"/>
                <a:gd name="connsiteY0-334" fmla="*/ 75735 h 1181942"/>
                <a:gd name="connsiteX1-335" fmla="*/ 225047 w 228866"/>
                <a:gd name="connsiteY1-336" fmla="*/ 55 h 1181942"/>
                <a:gd name="connsiteX2-337" fmla="*/ 228857 w 228866"/>
                <a:gd name="connsiteY2-338" fmla="*/ 1181289 h 1181942"/>
                <a:gd name="connsiteX3-339" fmla="*/ 151436 w 228866"/>
                <a:gd name="connsiteY3-340" fmla="*/ 1181942 h 1181942"/>
                <a:gd name="connsiteX4-341" fmla="*/ 0 w 228866"/>
                <a:gd name="connsiteY4-342" fmla="*/ 1030506 h 1181942"/>
                <a:gd name="connsiteX5-343" fmla="*/ 0 w 228866"/>
                <a:gd name="connsiteY5-344" fmla="*/ 75735 h 1181942"/>
                <a:gd name="connsiteX0-345" fmla="*/ 0 w 228866"/>
                <a:gd name="connsiteY0-346" fmla="*/ 75735 h 1181289"/>
                <a:gd name="connsiteX1-347" fmla="*/ 225047 w 228866"/>
                <a:gd name="connsiteY1-348" fmla="*/ 55 h 1181289"/>
                <a:gd name="connsiteX2-349" fmla="*/ 228857 w 228866"/>
                <a:gd name="connsiteY2-350" fmla="*/ 1181289 h 1181289"/>
                <a:gd name="connsiteX3-351" fmla="*/ 0 w 228866"/>
                <a:gd name="connsiteY3-352" fmla="*/ 1030506 h 1181289"/>
                <a:gd name="connsiteX4-353" fmla="*/ 0 w 228866"/>
                <a:gd name="connsiteY4-354" fmla="*/ 75735 h 1181289"/>
                <a:gd name="connsiteX0-355" fmla="*/ 0 w 228866"/>
                <a:gd name="connsiteY0-356" fmla="*/ 75735 h 1181289"/>
                <a:gd name="connsiteX1-357" fmla="*/ 225047 w 228866"/>
                <a:gd name="connsiteY1-358" fmla="*/ 55 h 1181289"/>
                <a:gd name="connsiteX2-359" fmla="*/ 228857 w 228866"/>
                <a:gd name="connsiteY2-360" fmla="*/ 1181289 h 1181289"/>
                <a:gd name="connsiteX3-361" fmla="*/ 0 w 228866"/>
                <a:gd name="connsiteY3-362" fmla="*/ 1150859 h 1181289"/>
                <a:gd name="connsiteX4-363" fmla="*/ 0 w 228866"/>
                <a:gd name="connsiteY4-364" fmla="*/ 75735 h 1181289"/>
                <a:gd name="connsiteX0-365" fmla="*/ 0 w 228866"/>
                <a:gd name="connsiteY0-366" fmla="*/ 75735 h 1181289"/>
                <a:gd name="connsiteX1-367" fmla="*/ 225047 w 228866"/>
                <a:gd name="connsiteY1-368" fmla="*/ 55 h 1181289"/>
                <a:gd name="connsiteX2-369" fmla="*/ 228857 w 228866"/>
                <a:gd name="connsiteY2-370" fmla="*/ 1181289 h 1181289"/>
                <a:gd name="connsiteX3-371" fmla="*/ 0 w 228866"/>
                <a:gd name="connsiteY3-372" fmla="*/ 1150859 h 1181289"/>
                <a:gd name="connsiteX4-373" fmla="*/ 0 w 228866"/>
                <a:gd name="connsiteY4-374" fmla="*/ 75735 h 1181289"/>
                <a:gd name="connsiteX0-375" fmla="*/ 0 w 228866"/>
                <a:gd name="connsiteY0-376" fmla="*/ 75735 h 1181289"/>
                <a:gd name="connsiteX1-377" fmla="*/ 225047 w 228866"/>
                <a:gd name="connsiteY1-378" fmla="*/ 55 h 1181289"/>
                <a:gd name="connsiteX2-379" fmla="*/ 228857 w 228866"/>
                <a:gd name="connsiteY2-380" fmla="*/ 1181289 h 1181289"/>
                <a:gd name="connsiteX3-381" fmla="*/ 0 w 228866"/>
                <a:gd name="connsiteY3-382" fmla="*/ 1150859 h 1181289"/>
                <a:gd name="connsiteX4-383" fmla="*/ 0 w 228866"/>
                <a:gd name="connsiteY4-384" fmla="*/ 75735 h 1181289"/>
                <a:gd name="connsiteX0-385" fmla="*/ 3405 w 232271"/>
                <a:gd name="connsiteY0-386" fmla="*/ 75735 h 1181289"/>
                <a:gd name="connsiteX1-387" fmla="*/ 228452 w 232271"/>
                <a:gd name="connsiteY1-388" fmla="*/ 55 h 1181289"/>
                <a:gd name="connsiteX2-389" fmla="*/ 232262 w 232271"/>
                <a:gd name="connsiteY2-390" fmla="*/ 1181289 h 1181289"/>
                <a:gd name="connsiteX3-391" fmla="*/ 0 w 232271"/>
                <a:gd name="connsiteY3-392" fmla="*/ 1111976 h 1181289"/>
                <a:gd name="connsiteX4-393" fmla="*/ 3405 w 232271"/>
                <a:gd name="connsiteY4-394" fmla="*/ 75735 h 1181289"/>
                <a:gd name="connsiteX0-395" fmla="*/ 3405 w 232271"/>
                <a:gd name="connsiteY0-396" fmla="*/ 75735 h 1181289"/>
                <a:gd name="connsiteX1-397" fmla="*/ 228452 w 232271"/>
                <a:gd name="connsiteY1-398" fmla="*/ 55 h 1181289"/>
                <a:gd name="connsiteX2-399" fmla="*/ 232262 w 232271"/>
                <a:gd name="connsiteY2-400" fmla="*/ 1181289 h 1181289"/>
                <a:gd name="connsiteX3-401" fmla="*/ 0 w 232271"/>
                <a:gd name="connsiteY3-402" fmla="*/ 1111976 h 1181289"/>
                <a:gd name="connsiteX4-403" fmla="*/ 3405 w 232271"/>
                <a:gd name="connsiteY4-404" fmla="*/ 75735 h 11812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32271" h="1181289">
                  <a:moveTo>
                    <a:pt x="3405" y="75735"/>
                  </a:moveTo>
                  <a:cubicBezTo>
                    <a:pt x="4141" y="-7502"/>
                    <a:pt x="198821" y="440"/>
                    <a:pt x="228452" y="55"/>
                  </a:cubicBezTo>
                  <a:cubicBezTo>
                    <a:pt x="229502" y="197671"/>
                    <a:pt x="232465" y="982403"/>
                    <a:pt x="232262" y="1181289"/>
                  </a:cubicBezTo>
                  <a:cubicBezTo>
                    <a:pt x="159381" y="1181021"/>
                    <a:pt x="6488" y="1177049"/>
                    <a:pt x="0" y="1111976"/>
                  </a:cubicBezTo>
                  <a:lnTo>
                    <a:pt x="3405" y="75735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104255" y="2404110"/>
            <a:ext cx="4145280" cy="3195319"/>
            <a:chOff x="6549089" y="3029422"/>
            <a:chExt cx="3700103" cy="2569780"/>
          </a:xfrm>
        </p:grpSpPr>
        <p:sp>
          <p:nvSpPr>
            <p:cNvPr id="82" name="矩形 81"/>
            <p:cNvSpPr/>
            <p:nvPr/>
          </p:nvSpPr>
          <p:spPr>
            <a:xfrm>
              <a:off x="6721192" y="3039981"/>
              <a:ext cx="2872465" cy="578097"/>
            </a:xfrm>
            <a:prstGeom prst="rect">
              <a:avLst/>
            </a:prstGeom>
            <a:blipFill dpi="0" rotWithShape="0">
              <a:blip r:embed="rId1">
                <a:alphaModFix amt="25000"/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harpenSoften amount="-69000"/>
                        </a14:imgEffect>
                      </a14:imgLayer>
                    </a14:imgProps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3" name="直接连接符 82"/>
            <p:cNvCxnSpPr/>
            <p:nvPr/>
          </p:nvCxnSpPr>
          <p:spPr>
            <a:xfrm>
              <a:off x="6721192" y="3029422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6721192" y="3618078"/>
              <a:ext cx="3528000" cy="1285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6721192" y="5599202"/>
              <a:ext cx="32040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5"/>
            <p:cNvSpPr txBox="1"/>
            <p:nvPr/>
          </p:nvSpPr>
          <p:spPr>
            <a:xfrm>
              <a:off x="7482252" y="3052435"/>
              <a:ext cx="1620957" cy="41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存在问题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8137" y="3175554"/>
              <a:ext cx="253068" cy="311328"/>
            </a:xfrm>
            <a:prstGeom prst="rect">
              <a:avLst/>
            </a:prstGeom>
          </p:spPr>
        </p:pic>
        <p:sp>
          <p:nvSpPr>
            <p:cNvPr id="88" name="文本框 87"/>
            <p:cNvSpPr txBox="1"/>
            <p:nvPr/>
          </p:nvSpPr>
          <p:spPr>
            <a:xfrm>
              <a:off x="7074863" y="3875121"/>
              <a:ext cx="3174329" cy="1422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优惠促销商品利润微薄，是企业用以发展新客户的营销手段</a:t>
              </a:r>
              <a:r>
                <a:rPr 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有一类客户基本只购买优惠促销商品，很少购买正价商品，这类客户对企业没有价值，只会增加营销成本</a:t>
              </a:r>
              <a:endParaRPr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企业想要将</a:t>
              </a:r>
              <a:r>
                <a:rPr sz="14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无价值客户</a:t>
              </a:r>
              <a:r>
                <a:rPr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识别出来，同正常客户做区分，以便针对性的改变营销策略</a:t>
              </a:r>
              <a:endParaRPr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圆角矩形 3"/>
            <p:cNvSpPr/>
            <p:nvPr/>
          </p:nvSpPr>
          <p:spPr>
            <a:xfrm>
              <a:off x="6549089" y="3029422"/>
              <a:ext cx="199305" cy="2569780"/>
            </a:xfrm>
            <a:custGeom>
              <a:avLst/>
              <a:gdLst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99977 w 451413"/>
                <a:gd name="connsiteY2" fmla="*/ 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-1" fmla="*/ 0 w 451413"/>
                <a:gd name="connsiteY0-2" fmla="*/ 151436 h 1180617"/>
                <a:gd name="connsiteX1-3" fmla="*/ 151436 w 451413"/>
                <a:gd name="connsiteY1-4" fmla="*/ 0 h 1180617"/>
                <a:gd name="connsiteX2-5" fmla="*/ 213617 w 451413"/>
                <a:gd name="connsiteY2-6" fmla="*/ 2540 h 1180617"/>
                <a:gd name="connsiteX3-7" fmla="*/ 451413 w 451413"/>
                <a:gd name="connsiteY3-8" fmla="*/ 151436 h 1180617"/>
                <a:gd name="connsiteX4-9" fmla="*/ 451413 w 451413"/>
                <a:gd name="connsiteY4-10" fmla="*/ 1029181 h 1180617"/>
                <a:gd name="connsiteX5-11" fmla="*/ 299977 w 451413"/>
                <a:gd name="connsiteY5-12" fmla="*/ 1180617 h 1180617"/>
                <a:gd name="connsiteX6-13" fmla="*/ 151436 w 451413"/>
                <a:gd name="connsiteY6-14" fmla="*/ 1180617 h 1180617"/>
                <a:gd name="connsiteX7-15" fmla="*/ 0 w 451413"/>
                <a:gd name="connsiteY7-16" fmla="*/ 1029181 h 1180617"/>
                <a:gd name="connsiteX8-17" fmla="*/ 0 w 451413"/>
                <a:gd name="connsiteY8-18" fmla="*/ 151436 h 1180617"/>
                <a:gd name="connsiteX0-19" fmla="*/ 0 w 451413"/>
                <a:gd name="connsiteY0-20" fmla="*/ 151436 h 1185697"/>
                <a:gd name="connsiteX1-21" fmla="*/ 151436 w 451413"/>
                <a:gd name="connsiteY1-22" fmla="*/ 0 h 1185697"/>
                <a:gd name="connsiteX2-23" fmla="*/ 213617 w 451413"/>
                <a:gd name="connsiteY2-24" fmla="*/ 2540 h 1185697"/>
                <a:gd name="connsiteX3-25" fmla="*/ 451413 w 451413"/>
                <a:gd name="connsiteY3-26" fmla="*/ 151436 h 1185697"/>
                <a:gd name="connsiteX4-27" fmla="*/ 451413 w 451413"/>
                <a:gd name="connsiteY4-28" fmla="*/ 1029181 h 1185697"/>
                <a:gd name="connsiteX5-29" fmla="*/ 218697 w 451413"/>
                <a:gd name="connsiteY5-30" fmla="*/ 1185697 h 1185697"/>
                <a:gd name="connsiteX6-31" fmla="*/ 151436 w 451413"/>
                <a:gd name="connsiteY6-32" fmla="*/ 1180617 h 1185697"/>
                <a:gd name="connsiteX7-33" fmla="*/ 0 w 451413"/>
                <a:gd name="connsiteY7-34" fmla="*/ 1029181 h 1185697"/>
                <a:gd name="connsiteX8-35" fmla="*/ 0 w 451413"/>
                <a:gd name="connsiteY8-36" fmla="*/ 151436 h 1185697"/>
                <a:gd name="connsiteX0-37" fmla="*/ 0 w 451413"/>
                <a:gd name="connsiteY0-38" fmla="*/ 151436 h 1185697"/>
                <a:gd name="connsiteX1-39" fmla="*/ 151436 w 451413"/>
                <a:gd name="connsiteY1-40" fmla="*/ 0 h 1185697"/>
                <a:gd name="connsiteX2-41" fmla="*/ 213617 w 451413"/>
                <a:gd name="connsiteY2-42" fmla="*/ 2540 h 1185697"/>
                <a:gd name="connsiteX3-43" fmla="*/ 451413 w 451413"/>
                <a:gd name="connsiteY3-44" fmla="*/ 1029181 h 1185697"/>
                <a:gd name="connsiteX4-45" fmla="*/ 218697 w 451413"/>
                <a:gd name="connsiteY4-46" fmla="*/ 1185697 h 1185697"/>
                <a:gd name="connsiteX5-47" fmla="*/ 151436 w 451413"/>
                <a:gd name="connsiteY5-48" fmla="*/ 1180617 h 1185697"/>
                <a:gd name="connsiteX6-49" fmla="*/ 0 w 451413"/>
                <a:gd name="connsiteY6-50" fmla="*/ 1029181 h 1185697"/>
                <a:gd name="connsiteX7-51" fmla="*/ 0 w 451413"/>
                <a:gd name="connsiteY7-52" fmla="*/ 151436 h 1185697"/>
                <a:gd name="connsiteX0-53" fmla="*/ 0 w 224614"/>
                <a:gd name="connsiteY0-54" fmla="*/ 151436 h 1185697"/>
                <a:gd name="connsiteX1-55" fmla="*/ 151436 w 224614"/>
                <a:gd name="connsiteY1-56" fmla="*/ 0 h 1185697"/>
                <a:gd name="connsiteX2-57" fmla="*/ 213617 w 224614"/>
                <a:gd name="connsiteY2-58" fmla="*/ 2540 h 1185697"/>
                <a:gd name="connsiteX3-59" fmla="*/ 218697 w 224614"/>
                <a:gd name="connsiteY3-60" fmla="*/ 1185697 h 1185697"/>
                <a:gd name="connsiteX4-61" fmla="*/ 151436 w 224614"/>
                <a:gd name="connsiteY4-62" fmla="*/ 1180617 h 1185697"/>
                <a:gd name="connsiteX5-63" fmla="*/ 0 w 224614"/>
                <a:gd name="connsiteY5-64" fmla="*/ 1029181 h 1185697"/>
                <a:gd name="connsiteX6-65" fmla="*/ 0 w 224614"/>
                <a:gd name="connsiteY6-66" fmla="*/ 151436 h 1185697"/>
                <a:gd name="connsiteX0-67" fmla="*/ 0 w 228207"/>
                <a:gd name="connsiteY0-68" fmla="*/ 151436 h 1185697"/>
                <a:gd name="connsiteX1-69" fmla="*/ 151436 w 228207"/>
                <a:gd name="connsiteY1-70" fmla="*/ 0 h 1185697"/>
                <a:gd name="connsiteX2-71" fmla="*/ 221237 w 228207"/>
                <a:gd name="connsiteY2-72" fmla="*/ 2540 h 1185697"/>
                <a:gd name="connsiteX3-73" fmla="*/ 218697 w 228207"/>
                <a:gd name="connsiteY3-74" fmla="*/ 1185697 h 1185697"/>
                <a:gd name="connsiteX4-75" fmla="*/ 151436 w 228207"/>
                <a:gd name="connsiteY4-76" fmla="*/ 1180617 h 1185697"/>
                <a:gd name="connsiteX5-77" fmla="*/ 0 w 228207"/>
                <a:gd name="connsiteY5-78" fmla="*/ 1029181 h 1185697"/>
                <a:gd name="connsiteX6-79" fmla="*/ 0 w 228207"/>
                <a:gd name="connsiteY6-80" fmla="*/ 151436 h 1185697"/>
                <a:gd name="connsiteX0-81" fmla="*/ 0 w 224379"/>
                <a:gd name="connsiteY0-82" fmla="*/ 151436 h 1185697"/>
                <a:gd name="connsiteX1-83" fmla="*/ 151436 w 224379"/>
                <a:gd name="connsiteY1-84" fmla="*/ 0 h 1185697"/>
                <a:gd name="connsiteX2-85" fmla="*/ 221237 w 224379"/>
                <a:gd name="connsiteY2-86" fmla="*/ 2540 h 1185697"/>
                <a:gd name="connsiteX3-87" fmla="*/ 218697 w 224379"/>
                <a:gd name="connsiteY3-88" fmla="*/ 1185697 h 1185697"/>
                <a:gd name="connsiteX4-89" fmla="*/ 151436 w 224379"/>
                <a:gd name="connsiteY4-90" fmla="*/ 1180617 h 1185697"/>
                <a:gd name="connsiteX5-91" fmla="*/ 0 w 224379"/>
                <a:gd name="connsiteY5-92" fmla="*/ 1029181 h 1185697"/>
                <a:gd name="connsiteX6-93" fmla="*/ 0 w 224379"/>
                <a:gd name="connsiteY6-94" fmla="*/ 151436 h 1185697"/>
                <a:gd name="connsiteX0-95" fmla="*/ 0 w 224379"/>
                <a:gd name="connsiteY0-96" fmla="*/ 151436 h 1185697"/>
                <a:gd name="connsiteX1-97" fmla="*/ 151436 w 224379"/>
                <a:gd name="connsiteY1-98" fmla="*/ 0 h 1185697"/>
                <a:gd name="connsiteX2-99" fmla="*/ 221237 w 224379"/>
                <a:gd name="connsiteY2-100" fmla="*/ 2540 h 1185697"/>
                <a:gd name="connsiteX3-101" fmla="*/ 218697 w 224379"/>
                <a:gd name="connsiteY3-102" fmla="*/ 1185697 h 1185697"/>
                <a:gd name="connsiteX4-103" fmla="*/ 151436 w 224379"/>
                <a:gd name="connsiteY4-104" fmla="*/ 1180617 h 1185697"/>
                <a:gd name="connsiteX5-105" fmla="*/ 0 w 224379"/>
                <a:gd name="connsiteY5-106" fmla="*/ 1029181 h 1185697"/>
                <a:gd name="connsiteX6-107" fmla="*/ 0 w 224379"/>
                <a:gd name="connsiteY6-108" fmla="*/ 151436 h 1185697"/>
                <a:gd name="connsiteX0-109" fmla="*/ 0 w 221438"/>
                <a:gd name="connsiteY0-110" fmla="*/ 151436 h 1185697"/>
                <a:gd name="connsiteX1-111" fmla="*/ 151436 w 221438"/>
                <a:gd name="connsiteY1-112" fmla="*/ 0 h 1185697"/>
                <a:gd name="connsiteX2-113" fmla="*/ 221237 w 221438"/>
                <a:gd name="connsiteY2-114" fmla="*/ 2540 h 1185697"/>
                <a:gd name="connsiteX3-115" fmla="*/ 218697 w 221438"/>
                <a:gd name="connsiteY3-116" fmla="*/ 1185697 h 1185697"/>
                <a:gd name="connsiteX4-117" fmla="*/ 151436 w 221438"/>
                <a:gd name="connsiteY4-118" fmla="*/ 1180617 h 1185697"/>
                <a:gd name="connsiteX5-119" fmla="*/ 0 w 221438"/>
                <a:gd name="connsiteY5-120" fmla="*/ 1029181 h 1185697"/>
                <a:gd name="connsiteX6-121" fmla="*/ 0 w 221438"/>
                <a:gd name="connsiteY6-122" fmla="*/ 151436 h 1185697"/>
                <a:gd name="connsiteX0-123" fmla="*/ 0 w 221361"/>
                <a:gd name="connsiteY0-124" fmla="*/ 151436 h 1183157"/>
                <a:gd name="connsiteX1-125" fmla="*/ 151436 w 221361"/>
                <a:gd name="connsiteY1-126" fmla="*/ 0 h 1183157"/>
                <a:gd name="connsiteX2-127" fmla="*/ 221237 w 221361"/>
                <a:gd name="connsiteY2-128" fmla="*/ 2540 h 1183157"/>
                <a:gd name="connsiteX3-129" fmla="*/ 216157 w 221361"/>
                <a:gd name="connsiteY3-130" fmla="*/ 1183157 h 1183157"/>
                <a:gd name="connsiteX4-131" fmla="*/ 151436 w 221361"/>
                <a:gd name="connsiteY4-132" fmla="*/ 1180617 h 1183157"/>
                <a:gd name="connsiteX5-133" fmla="*/ 0 w 221361"/>
                <a:gd name="connsiteY5-134" fmla="*/ 1029181 h 1183157"/>
                <a:gd name="connsiteX6-135" fmla="*/ 0 w 221361"/>
                <a:gd name="connsiteY6-136" fmla="*/ 151436 h 1183157"/>
                <a:gd name="connsiteX0-137" fmla="*/ 0 w 226324"/>
                <a:gd name="connsiteY0-138" fmla="*/ 151436 h 1183157"/>
                <a:gd name="connsiteX1-139" fmla="*/ 151436 w 226324"/>
                <a:gd name="connsiteY1-140" fmla="*/ 0 h 1183157"/>
                <a:gd name="connsiteX2-141" fmla="*/ 221237 w 226324"/>
                <a:gd name="connsiteY2-142" fmla="*/ 2540 h 1183157"/>
                <a:gd name="connsiteX3-143" fmla="*/ 226317 w 226324"/>
                <a:gd name="connsiteY3-144" fmla="*/ 1183157 h 1183157"/>
                <a:gd name="connsiteX4-145" fmla="*/ 151436 w 226324"/>
                <a:gd name="connsiteY4-146" fmla="*/ 1180617 h 1183157"/>
                <a:gd name="connsiteX5-147" fmla="*/ 0 w 226324"/>
                <a:gd name="connsiteY5-148" fmla="*/ 1029181 h 1183157"/>
                <a:gd name="connsiteX6-149" fmla="*/ 0 w 226324"/>
                <a:gd name="connsiteY6-150" fmla="*/ 151436 h 1183157"/>
                <a:gd name="connsiteX0-151" fmla="*/ 0 w 226324"/>
                <a:gd name="connsiteY0-152" fmla="*/ 151436 h 1183157"/>
                <a:gd name="connsiteX1-153" fmla="*/ 151436 w 226324"/>
                <a:gd name="connsiteY1-154" fmla="*/ 0 h 1183157"/>
                <a:gd name="connsiteX2-155" fmla="*/ 221237 w 226324"/>
                <a:gd name="connsiteY2-156" fmla="*/ 2540 h 1183157"/>
                <a:gd name="connsiteX3-157" fmla="*/ 226317 w 226324"/>
                <a:gd name="connsiteY3-158" fmla="*/ 1183157 h 1183157"/>
                <a:gd name="connsiteX4-159" fmla="*/ 151436 w 226324"/>
                <a:gd name="connsiteY4-160" fmla="*/ 1180617 h 1183157"/>
                <a:gd name="connsiteX5-161" fmla="*/ 0 w 226324"/>
                <a:gd name="connsiteY5-162" fmla="*/ 1029181 h 1183157"/>
                <a:gd name="connsiteX6-163" fmla="*/ 0 w 226324"/>
                <a:gd name="connsiteY6-164" fmla="*/ 151436 h 1183157"/>
                <a:gd name="connsiteX0-165" fmla="*/ 0 w 226324"/>
                <a:gd name="connsiteY0-166" fmla="*/ 151436 h 1183157"/>
                <a:gd name="connsiteX1-167" fmla="*/ 151436 w 226324"/>
                <a:gd name="connsiteY1-168" fmla="*/ 0 h 1183157"/>
                <a:gd name="connsiteX2-169" fmla="*/ 221237 w 226324"/>
                <a:gd name="connsiteY2-170" fmla="*/ 2540 h 1183157"/>
                <a:gd name="connsiteX3-171" fmla="*/ 226317 w 226324"/>
                <a:gd name="connsiteY3-172" fmla="*/ 1183157 h 1183157"/>
                <a:gd name="connsiteX4-173" fmla="*/ 151436 w 226324"/>
                <a:gd name="connsiteY4-174" fmla="*/ 1180617 h 1183157"/>
                <a:gd name="connsiteX5-175" fmla="*/ 0 w 226324"/>
                <a:gd name="connsiteY5-176" fmla="*/ 1029181 h 1183157"/>
                <a:gd name="connsiteX6-177" fmla="*/ 0 w 226324"/>
                <a:gd name="connsiteY6-178" fmla="*/ 151436 h 1183157"/>
                <a:gd name="connsiteX0-179" fmla="*/ 0 w 228861"/>
                <a:gd name="connsiteY0-180" fmla="*/ 151436 h 1183157"/>
                <a:gd name="connsiteX1-181" fmla="*/ 151436 w 228861"/>
                <a:gd name="connsiteY1-182" fmla="*/ 0 h 1183157"/>
                <a:gd name="connsiteX2-183" fmla="*/ 221237 w 228861"/>
                <a:gd name="connsiteY2-184" fmla="*/ 2540 h 1183157"/>
                <a:gd name="connsiteX3-185" fmla="*/ 228857 w 228861"/>
                <a:gd name="connsiteY3-186" fmla="*/ 1183157 h 1183157"/>
                <a:gd name="connsiteX4-187" fmla="*/ 151436 w 228861"/>
                <a:gd name="connsiteY4-188" fmla="*/ 1180617 h 1183157"/>
                <a:gd name="connsiteX5-189" fmla="*/ 0 w 228861"/>
                <a:gd name="connsiteY5-190" fmla="*/ 1029181 h 1183157"/>
                <a:gd name="connsiteX6-191" fmla="*/ 0 w 228861"/>
                <a:gd name="connsiteY6-192" fmla="*/ 151436 h 1183157"/>
                <a:gd name="connsiteX0-193" fmla="*/ 0 w 228866"/>
                <a:gd name="connsiteY0-194" fmla="*/ 152706 h 1184427"/>
                <a:gd name="connsiteX1-195" fmla="*/ 151436 w 228866"/>
                <a:gd name="connsiteY1-196" fmla="*/ 1270 h 1184427"/>
                <a:gd name="connsiteX2-197" fmla="*/ 225047 w 228866"/>
                <a:gd name="connsiteY2-198" fmla="*/ 0 h 1184427"/>
                <a:gd name="connsiteX3-199" fmla="*/ 228857 w 228866"/>
                <a:gd name="connsiteY3-200" fmla="*/ 1184427 h 1184427"/>
                <a:gd name="connsiteX4-201" fmla="*/ 151436 w 228866"/>
                <a:gd name="connsiteY4-202" fmla="*/ 1181887 h 1184427"/>
                <a:gd name="connsiteX5-203" fmla="*/ 0 w 228866"/>
                <a:gd name="connsiteY5-204" fmla="*/ 1030451 h 1184427"/>
                <a:gd name="connsiteX6-205" fmla="*/ 0 w 228866"/>
                <a:gd name="connsiteY6-206" fmla="*/ 152706 h 1184427"/>
                <a:gd name="connsiteX0-207" fmla="*/ 0 w 228866"/>
                <a:gd name="connsiteY0-208" fmla="*/ 152706 h 1181887"/>
                <a:gd name="connsiteX1-209" fmla="*/ 151436 w 228866"/>
                <a:gd name="connsiteY1-210" fmla="*/ 1270 h 1181887"/>
                <a:gd name="connsiteX2-211" fmla="*/ 225047 w 228866"/>
                <a:gd name="connsiteY2-212" fmla="*/ 0 h 1181887"/>
                <a:gd name="connsiteX3-213" fmla="*/ 228857 w 228866"/>
                <a:gd name="connsiteY3-214" fmla="*/ 1176807 h 1181887"/>
                <a:gd name="connsiteX4-215" fmla="*/ 151436 w 228866"/>
                <a:gd name="connsiteY4-216" fmla="*/ 1181887 h 1181887"/>
                <a:gd name="connsiteX5-217" fmla="*/ 0 w 228866"/>
                <a:gd name="connsiteY5-218" fmla="*/ 1030451 h 1181887"/>
                <a:gd name="connsiteX6-219" fmla="*/ 0 w 228866"/>
                <a:gd name="connsiteY6-220" fmla="*/ 152706 h 1181887"/>
                <a:gd name="connsiteX0-221" fmla="*/ 0 w 228866"/>
                <a:gd name="connsiteY0-222" fmla="*/ 152706 h 1181887"/>
                <a:gd name="connsiteX1-223" fmla="*/ 151436 w 228866"/>
                <a:gd name="connsiteY1-224" fmla="*/ 1270 h 1181887"/>
                <a:gd name="connsiteX2-225" fmla="*/ 225047 w 228866"/>
                <a:gd name="connsiteY2-226" fmla="*/ 0 h 1181887"/>
                <a:gd name="connsiteX3-227" fmla="*/ 228857 w 228866"/>
                <a:gd name="connsiteY3-228" fmla="*/ 1180617 h 1181887"/>
                <a:gd name="connsiteX4-229" fmla="*/ 151436 w 228866"/>
                <a:gd name="connsiteY4-230" fmla="*/ 1181887 h 1181887"/>
                <a:gd name="connsiteX5-231" fmla="*/ 0 w 228866"/>
                <a:gd name="connsiteY5-232" fmla="*/ 1030451 h 1181887"/>
                <a:gd name="connsiteX6-233" fmla="*/ 0 w 228866"/>
                <a:gd name="connsiteY6-234" fmla="*/ 152706 h 1181887"/>
                <a:gd name="connsiteX0-235" fmla="*/ 0 w 228866"/>
                <a:gd name="connsiteY0-236" fmla="*/ 80365 h 1186572"/>
                <a:gd name="connsiteX1-237" fmla="*/ 151436 w 228866"/>
                <a:gd name="connsiteY1-238" fmla="*/ 5955 h 1186572"/>
                <a:gd name="connsiteX2-239" fmla="*/ 225047 w 228866"/>
                <a:gd name="connsiteY2-240" fmla="*/ 4685 h 1186572"/>
                <a:gd name="connsiteX3-241" fmla="*/ 228857 w 228866"/>
                <a:gd name="connsiteY3-242" fmla="*/ 1185302 h 1186572"/>
                <a:gd name="connsiteX4-243" fmla="*/ 151436 w 228866"/>
                <a:gd name="connsiteY4-244" fmla="*/ 1186572 h 1186572"/>
                <a:gd name="connsiteX5-245" fmla="*/ 0 w 228866"/>
                <a:gd name="connsiteY5-246" fmla="*/ 1035136 h 1186572"/>
                <a:gd name="connsiteX6-247" fmla="*/ 0 w 228866"/>
                <a:gd name="connsiteY6-248" fmla="*/ 80365 h 1186572"/>
                <a:gd name="connsiteX0-249" fmla="*/ 0 w 228866"/>
                <a:gd name="connsiteY0-250" fmla="*/ 178103 h 1284310"/>
                <a:gd name="connsiteX1-251" fmla="*/ 225047 w 228866"/>
                <a:gd name="connsiteY1-252" fmla="*/ 102423 h 1284310"/>
                <a:gd name="connsiteX2-253" fmla="*/ 228857 w 228866"/>
                <a:gd name="connsiteY2-254" fmla="*/ 1283040 h 1284310"/>
                <a:gd name="connsiteX3-255" fmla="*/ 151436 w 228866"/>
                <a:gd name="connsiteY3-256" fmla="*/ 1284310 h 1284310"/>
                <a:gd name="connsiteX4-257" fmla="*/ 0 w 228866"/>
                <a:gd name="connsiteY4-258" fmla="*/ 1132874 h 1284310"/>
                <a:gd name="connsiteX5-259" fmla="*/ 0 w 228866"/>
                <a:gd name="connsiteY5-260" fmla="*/ 178103 h 1284310"/>
                <a:gd name="connsiteX0-261" fmla="*/ 3751 w 232617"/>
                <a:gd name="connsiteY0-262" fmla="*/ 101935 h 1208142"/>
                <a:gd name="connsiteX1-263" fmla="*/ 228798 w 232617"/>
                <a:gd name="connsiteY1-264" fmla="*/ 26255 h 1208142"/>
                <a:gd name="connsiteX2-265" fmla="*/ 232608 w 232617"/>
                <a:gd name="connsiteY2-266" fmla="*/ 1206872 h 1208142"/>
                <a:gd name="connsiteX3-267" fmla="*/ 155187 w 232617"/>
                <a:gd name="connsiteY3-268" fmla="*/ 1208142 h 1208142"/>
                <a:gd name="connsiteX4-269" fmla="*/ 3751 w 232617"/>
                <a:gd name="connsiteY4-270" fmla="*/ 1056706 h 1208142"/>
                <a:gd name="connsiteX5-271" fmla="*/ 3751 w 232617"/>
                <a:gd name="connsiteY5-272" fmla="*/ 101935 h 1208142"/>
                <a:gd name="connsiteX0-273" fmla="*/ 24606 w 253472"/>
                <a:gd name="connsiteY0-274" fmla="*/ 85093 h 1191300"/>
                <a:gd name="connsiteX1-275" fmla="*/ 249653 w 253472"/>
                <a:gd name="connsiteY1-276" fmla="*/ 9413 h 1191300"/>
                <a:gd name="connsiteX2-277" fmla="*/ 253463 w 253472"/>
                <a:gd name="connsiteY2-278" fmla="*/ 1190030 h 1191300"/>
                <a:gd name="connsiteX3-279" fmla="*/ 176042 w 253472"/>
                <a:gd name="connsiteY3-280" fmla="*/ 1191300 h 1191300"/>
                <a:gd name="connsiteX4-281" fmla="*/ 24606 w 253472"/>
                <a:gd name="connsiteY4-282" fmla="*/ 1039864 h 1191300"/>
                <a:gd name="connsiteX5-283" fmla="*/ 24606 w 253472"/>
                <a:gd name="connsiteY5-284" fmla="*/ 85093 h 1191300"/>
                <a:gd name="connsiteX0-285" fmla="*/ 427 w 229293"/>
                <a:gd name="connsiteY0-286" fmla="*/ 84286 h 1190493"/>
                <a:gd name="connsiteX1-287" fmla="*/ 225474 w 229293"/>
                <a:gd name="connsiteY1-288" fmla="*/ 8606 h 1190493"/>
                <a:gd name="connsiteX2-289" fmla="*/ 229284 w 229293"/>
                <a:gd name="connsiteY2-290" fmla="*/ 1189223 h 1190493"/>
                <a:gd name="connsiteX3-291" fmla="*/ 151863 w 229293"/>
                <a:gd name="connsiteY3-292" fmla="*/ 1190493 h 1190493"/>
                <a:gd name="connsiteX4-293" fmla="*/ 427 w 229293"/>
                <a:gd name="connsiteY4-294" fmla="*/ 1039057 h 1190493"/>
                <a:gd name="connsiteX5-295" fmla="*/ 427 w 229293"/>
                <a:gd name="connsiteY5-296" fmla="*/ 84286 h 1190493"/>
                <a:gd name="connsiteX0-297" fmla="*/ 0 w 228866"/>
                <a:gd name="connsiteY0-298" fmla="*/ 76463 h 1182670"/>
                <a:gd name="connsiteX1-299" fmla="*/ 225047 w 228866"/>
                <a:gd name="connsiteY1-300" fmla="*/ 783 h 1182670"/>
                <a:gd name="connsiteX2-301" fmla="*/ 228857 w 228866"/>
                <a:gd name="connsiteY2-302" fmla="*/ 1181400 h 1182670"/>
                <a:gd name="connsiteX3-303" fmla="*/ 151436 w 228866"/>
                <a:gd name="connsiteY3-304" fmla="*/ 1182670 h 1182670"/>
                <a:gd name="connsiteX4-305" fmla="*/ 0 w 228866"/>
                <a:gd name="connsiteY4-306" fmla="*/ 1031234 h 1182670"/>
                <a:gd name="connsiteX5-307" fmla="*/ 0 w 228866"/>
                <a:gd name="connsiteY5-308" fmla="*/ 76463 h 1182670"/>
                <a:gd name="connsiteX0-309" fmla="*/ 0 w 228866"/>
                <a:gd name="connsiteY0-310" fmla="*/ 77831 h 1184038"/>
                <a:gd name="connsiteX1-311" fmla="*/ 225047 w 228866"/>
                <a:gd name="connsiteY1-312" fmla="*/ 2151 h 1184038"/>
                <a:gd name="connsiteX2-313" fmla="*/ 228857 w 228866"/>
                <a:gd name="connsiteY2-314" fmla="*/ 1182768 h 1184038"/>
                <a:gd name="connsiteX3-315" fmla="*/ 151436 w 228866"/>
                <a:gd name="connsiteY3-316" fmla="*/ 1184038 h 1184038"/>
                <a:gd name="connsiteX4-317" fmla="*/ 0 w 228866"/>
                <a:gd name="connsiteY4-318" fmla="*/ 1032602 h 1184038"/>
                <a:gd name="connsiteX5-319" fmla="*/ 0 w 228866"/>
                <a:gd name="connsiteY5-320" fmla="*/ 77831 h 1184038"/>
                <a:gd name="connsiteX0-321" fmla="*/ 0 w 228866"/>
                <a:gd name="connsiteY0-322" fmla="*/ 75735 h 1181942"/>
                <a:gd name="connsiteX1-323" fmla="*/ 225047 w 228866"/>
                <a:gd name="connsiteY1-324" fmla="*/ 55 h 1181942"/>
                <a:gd name="connsiteX2-325" fmla="*/ 228857 w 228866"/>
                <a:gd name="connsiteY2-326" fmla="*/ 1180672 h 1181942"/>
                <a:gd name="connsiteX3-327" fmla="*/ 151436 w 228866"/>
                <a:gd name="connsiteY3-328" fmla="*/ 1181942 h 1181942"/>
                <a:gd name="connsiteX4-329" fmla="*/ 0 w 228866"/>
                <a:gd name="connsiteY4-330" fmla="*/ 1030506 h 1181942"/>
                <a:gd name="connsiteX5-331" fmla="*/ 0 w 228866"/>
                <a:gd name="connsiteY5-332" fmla="*/ 75735 h 1181942"/>
                <a:gd name="connsiteX0-333" fmla="*/ 0 w 228866"/>
                <a:gd name="connsiteY0-334" fmla="*/ 75735 h 1181942"/>
                <a:gd name="connsiteX1-335" fmla="*/ 225047 w 228866"/>
                <a:gd name="connsiteY1-336" fmla="*/ 55 h 1181942"/>
                <a:gd name="connsiteX2-337" fmla="*/ 228857 w 228866"/>
                <a:gd name="connsiteY2-338" fmla="*/ 1181289 h 1181942"/>
                <a:gd name="connsiteX3-339" fmla="*/ 151436 w 228866"/>
                <a:gd name="connsiteY3-340" fmla="*/ 1181942 h 1181942"/>
                <a:gd name="connsiteX4-341" fmla="*/ 0 w 228866"/>
                <a:gd name="connsiteY4-342" fmla="*/ 1030506 h 1181942"/>
                <a:gd name="connsiteX5-343" fmla="*/ 0 w 228866"/>
                <a:gd name="connsiteY5-344" fmla="*/ 75735 h 1181942"/>
                <a:gd name="connsiteX0-345" fmla="*/ 0 w 228866"/>
                <a:gd name="connsiteY0-346" fmla="*/ 75735 h 1181289"/>
                <a:gd name="connsiteX1-347" fmla="*/ 225047 w 228866"/>
                <a:gd name="connsiteY1-348" fmla="*/ 55 h 1181289"/>
                <a:gd name="connsiteX2-349" fmla="*/ 228857 w 228866"/>
                <a:gd name="connsiteY2-350" fmla="*/ 1181289 h 1181289"/>
                <a:gd name="connsiteX3-351" fmla="*/ 0 w 228866"/>
                <a:gd name="connsiteY3-352" fmla="*/ 1030506 h 1181289"/>
                <a:gd name="connsiteX4-353" fmla="*/ 0 w 228866"/>
                <a:gd name="connsiteY4-354" fmla="*/ 75735 h 1181289"/>
                <a:gd name="connsiteX0-355" fmla="*/ 0 w 228866"/>
                <a:gd name="connsiteY0-356" fmla="*/ 75735 h 1181289"/>
                <a:gd name="connsiteX1-357" fmla="*/ 225047 w 228866"/>
                <a:gd name="connsiteY1-358" fmla="*/ 55 h 1181289"/>
                <a:gd name="connsiteX2-359" fmla="*/ 228857 w 228866"/>
                <a:gd name="connsiteY2-360" fmla="*/ 1181289 h 1181289"/>
                <a:gd name="connsiteX3-361" fmla="*/ 0 w 228866"/>
                <a:gd name="connsiteY3-362" fmla="*/ 1150859 h 1181289"/>
                <a:gd name="connsiteX4-363" fmla="*/ 0 w 228866"/>
                <a:gd name="connsiteY4-364" fmla="*/ 75735 h 1181289"/>
                <a:gd name="connsiteX0-365" fmla="*/ 0 w 228866"/>
                <a:gd name="connsiteY0-366" fmla="*/ 75735 h 1181289"/>
                <a:gd name="connsiteX1-367" fmla="*/ 225047 w 228866"/>
                <a:gd name="connsiteY1-368" fmla="*/ 55 h 1181289"/>
                <a:gd name="connsiteX2-369" fmla="*/ 228857 w 228866"/>
                <a:gd name="connsiteY2-370" fmla="*/ 1181289 h 1181289"/>
                <a:gd name="connsiteX3-371" fmla="*/ 0 w 228866"/>
                <a:gd name="connsiteY3-372" fmla="*/ 1150859 h 1181289"/>
                <a:gd name="connsiteX4-373" fmla="*/ 0 w 228866"/>
                <a:gd name="connsiteY4-374" fmla="*/ 75735 h 1181289"/>
                <a:gd name="connsiteX0-375" fmla="*/ 0 w 228866"/>
                <a:gd name="connsiteY0-376" fmla="*/ 75735 h 1181289"/>
                <a:gd name="connsiteX1-377" fmla="*/ 225047 w 228866"/>
                <a:gd name="connsiteY1-378" fmla="*/ 55 h 1181289"/>
                <a:gd name="connsiteX2-379" fmla="*/ 228857 w 228866"/>
                <a:gd name="connsiteY2-380" fmla="*/ 1181289 h 1181289"/>
                <a:gd name="connsiteX3-381" fmla="*/ 0 w 228866"/>
                <a:gd name="connsiteY3-382" fmla="*/ 1150859 h 1181289"/>
                <a:gd name="connsiteX4-383" fmla="*/ 0 w 228866"/>
                <a:gd name="connsiteY4-384" fmla="*/ 75735 h 1181289"/>
                <a:gd name="connsiteX0-385" fmla="*/ 3405 w 232271"/>
                <a:gd name="connsiteY0-386" fmla="*/ 75735 h 1181289"/>
                <a:gd name="connsiteX1-387" fmla="*/ 228452 w 232271"/>
                <a:gd name="connsiteY1-388" fmla="*/ 55 h 1181289"/>
                <a:gd name="connsiteX2-389" fmla="*/ 232262 w 232271"/>
                <a:gd name="connsiteY2-390" fmla="*/ 1181289 h 1181289"/>
                <a:gd name="connsiteX3-391" fmla="*/ 0 w 232271"/>
                <a:gd name="connsiteY3-392" fmla="*/ 1111976 h 1181289"/>
                <a:gd name="connsiteX4-393" fmla="*/ 3405 w 232271"/>
                <a:gd name="connsiteY4-394" fmla="*/ 75735 h 1181289"/>
                <a:gd name="connsiteX0-395" fmla="*/ 3405 w 232271"/>
                <a:gd name="connsiteY0-396" fmla="*/ 75735 h 1181289"/>
                <a:gd name="connsiteX1-397" fmla="*/ 228452 w 232271"/>
                <a:gd name="connsiteY1-398" fmla="*/ 55 h 1181289"/>
                <a:gd name="connsiteX2-399" fmla="*/ 232262 w 232271"/>
                <a:gd name="connsiteY2-400" fmla="*/ 1181289 h 1181289"/>
                <a:gd name="connsiteX3-401" fmla="*/ 0 w 232271"/>
                <a:gd name="connsiteY3-402" fmla="*/ 1111976 h 1181289"/>
                <a:gd name="connsiteX4-403" fmla="*/ 3405 w 232271"/>
                <a:gd name="connsiteY4-404" fmla="*/ 75735 h 11812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32271" h="1181289">
                  <a:moveTo>
                    <a:pt x="3405" y="75735"/>
                  </a:moveTo>
                  <a:cubicBezTo>
                    <a:pt x="4141" y="-7502"/>
                    <a:pt x="198821" y="440"/>
                    <a:pt x="228452" y="55"/>
                  </a:cubicBezTo>
                  <a:cubicBezTo>
                    <a:pt x="229502" y="197671"/>
                    <a:pt x="232465" y="982403"/>
                    <a:pt x="232262" y="1181289"/>
                  </a:cubicBezTo>
                  <a:cubicBezTo>
                    <a:pt x="159381" y="1181021"/>
                    <a:pt x="6488" y="1177049"/>
                    <a:pt x="0" y="1111976"/>
                  </a:cubicBezTo>
                  <a:lnTo>
                    <a:pt x="3405" y="75735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118525" y="714798"/>
            <a:ext cx="3522473" cy="896256"/>
            <a:chOff x="4174405" y="1460923"/>
            <a:chExt cx="3522473" cy="896256"/>
          </a:xfrm>
        </p:grpSpPr>
        <p:sp>
          <p:nvSpPr>
            <p:cNvPr id="91" name="矩形 90"/>
            <p:cNvSpPr/>
            <p:nvPr/>
          </p:nvSpPr>
          <p:spPr>
            <a:xfrm>
              <a:off x="4386600" y="1465067"/>
              <a:ext cx="3118293" cy="627571"/>
            </a:xfrm>
            <a:prstGeom prst="rect">
              <a:avLst/>
            </a:prstGeom>
            <a:blipFill dpi="0" rotWithShape="0">
              <a:blip r:embed="rId1">
                <a:alphaModFix amt="25000"/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harpenSoften amount="-69000"/>
                        </a14:imgEffect>
                      </a14:imgLayer>
                    </a14:imgProps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圆角矩形 3"/>
            <p:cNvSpPr/>
            <p:nvPr/>
          </p:nvSpPr>
          <p:spPr>
            <a:xfrm>
              <a:off x="4174405" y="1464892"/>
              <a:ext cx="198372" cy="878361"/>
            </a:xfrm>
            <a:custGeom>
              <a:avLst/>
              <a:gdLst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99977 w 451413"/>
                <a:gd name="connsiteY2" fmla="*/ 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-1" fmla="*/ 0 w 451413"/>
                <a:gd name="connsiteY0-2" fmla="*/ 151436 h 1180617"/>
                <a:gd name="connsiteX1-3" fmla="*/ 151436 w 451413"/>
                <a:gd name="connsiteY1-4" fmla="*/ 0 h 1180617"/>
                <a:gd name="connsiteX2-5" fmla="*/ 213617 w 451413"/>
                <a:gd name="connsiteY2-6" fmla="*/ 2540 h 1180617"/>
                <a:gd name="connsiteX3-7" fmla="*/ 451413 w 451413"/>
                <a:gd name="connsiteY3-8" fmla="*/ 151436 h 1180617"/>
                <a:gd name="connsiteX4-9" fmla="*/ 451413 w 451413"/>
                <a:gd name="connsiteY4-10" fmla="*/ 1029181 h 1180617"/>
                <a:gd name="connsiteX5-11" fmla="*/ 299977 w 451413"/>
                <a:gd name="connsiteY5-12" fmla="*/ 1180617 h 1180617"/>
                <a:gd name="connsiteX6-13" fmla="*/ 151436 w 451413"/>
                <a:gd name="connsiteY6-14" fmla="*/ 1180617 h 1180617"/>
                <a:gd name="connsiteX7-15" fmla="*/ 0 w 451413"/>
                <a:gd name="connsiteY7-16" fmla="*/ 1029181 h 1180617"/>
                <a:gd name="connsiteX8-17" fmla="*/ 0 w 451413"/>
                <a:gd name="connsiteY8-18" fmla="*/ 151436 h 1180617"/>
                <a:gd name="connsiteX0-19" fmla="*/ 0 w 451413"/>
                <a:gd name="connsiteY0-20" fmla="*/ 151436 h 1185697"/>
                <a:gd name="connsiteX1-21" fmla="*/ 151436 w 451413"/>
                <a:gd name="connsiteY1-22" fmla="*/ 0 h 1185697"/>
                <a:gd name="connsiteX2-23" fmla="*/ 213617 w 451413"/>
                <a:gd name="connsiteY2-24" fmla="*/ 2540 h 1185697"/>
                <a:gd name="connsiteX3-25" fmla="*/ 451413 w 451413"/>
                <a:gd name="connsiteY3-26" fmla="*/ 151436 h 1185697"/>
                <a:gd name="connsiteX4-27" fmla="*/ 451413 w 451413"/>
                <a:gd name="connsiteY4-28" fmla="*/ 1029181 h 1185697"/>
                <a:gd name="connsiteX5-29" fmla="*/ 218697 w 451413"/>
                <a:gd name="connsiteY5-30" fmla="*/ 1185697 h 1185697"/>
                <a:gd name="connsiteX6-31" fmla="*/ 151436 w 451413"/>
                <a:gd name="connsiteY6-32" fmla="*/ 1180617 h 1185697"/>
                <a:gd name="connsiteX7-33" fmla="*/ 0 w 451413"/>
                <a:gd name="connsiteY7-34" fmla="*/ 1029181 h 1185697"/>
                <a:gd name="connsiteX8-35" fmla="*/ 0 w 451413"/>
                <a:gd name="connsiteY8-36" fmla="*/ 151436 h 1185697"/>
                <a:gd name="connsiteX0-37" fmla="*/ 0 w 451413"/>
                <a:gd name="connsiteY0-38" fmla="*/ 151436 h 1185697"/>
                <a:gd name="connsiteX1-39" fmla="*/ 151436 w 451413"/>
                <a:gd name="connsiteY1-40" fmla="*/ 0 h 1185697"/>
                <a:gd name="connsiteX2-41" fmla="*/ 213617 w 451413"/>
                <a:gd name="connsiteY2-42" fmla="*/ 2540 h 1185697"/>
                <a:gd name="connsiteX3-43" fmla="*/ 451413 w 451413"/>
                <a:gd name="connsiteY3-44" fmla="*/ 1029181 h 1185697"/>
                <a:gd name="connsiteX4-45" fmla="*/ 218697 w 451413"/>
                <a:gd name="connsiteY4-46" fmla="*/ 1185697 h 1185697"/>
                <a:gd name="connsiteX5-47" fmla="*/ 151436 w 451413"/>
                <a:gd name="connsiteY5-48" fmla="*/ 1180617 h 1185697"/>
                <a:gd name="connsiteX6-49" fmla="*/ 0 w 451413"/>
                <a:gd name="connsiteY6-50" fmla="*/ 1029181 h 1185697"/>
                <a:gd name="connsiteX7-51" fmla="*/ 0 w 451413"/>
                <a:gd name="connsiteY7-52" fmla="*/ 151436 h 1185697"/>
                <a:gd name="connsiteX0-53" fmla="*/ 0 w 224614"/>
                <a:gd name="connsiteY0-54" fmla="*/ 151436 h 1185697"/>
                <a:gd name="connsiteX1-55" fmla="*/ 151436 w 224614"/>
                <a:gd name="connsiteY1-56" fmla="*/ 0 h 1185697"/>
                <a:gd name="connsiteX2-57" fmla="*/ 213617 w 224614"/>
                <a:gd name="connsiteY2-58" fmla="*/ 2540 h 1185697"/>
                <a:gd name="connsiteX3-59" fmla="*/ 218697 w 224614"/>
                <a:gd name="connsiteY3-60" fmla="*/ 1185697 h 1185697"/>
                <a:gd name="connsiteX4-61" fmla="*/ 151436 w 224614"/>
                <a:gd name="connsiteY4-62" fmla="*/ 1180617 h 1185697"/>
                <a:gd name="connsiteX5-63" fmla="*/ 0 w 224614"/>
                <a:gd name="connsiteY5-64" fmla="*/ 1029181 h 1185697"/>
                <a:gd name="connsiteX6-65" fmla="*/ 0 w 224614"/>
                <a:gd name="connsiteY6-66" fmla="*/ 151436 h 1185697"/>
                <a:gd name="connsiteX0-67" fmla="*/ 0 w 228207"/>
                <a:gd name="connsiteY0-68" fmla="*/ 151436 h 1185697"/>
                <a:gd name="connsiteX1-69" fmla="*/ 151436 w 228207"/>
                <a:gd name="connsiteY1-70" fmla="*/ 0 h 1185697"/>
                <a:gd name="connsiteX2-71" fmla="*/ 221237 w 228207"/>
                <a:gd name="connsiteY2-72" fmla="*/ 2540 h 1185697"/>
                <a:gd name="connsiteX3-73" fmla="*/ 218697 w 228207"/>
                <a:gd name="connsiteY3-74" fmla="*/ 1185697 h 1185697"/>
                <a:gd name="connsiteX4-75" fmla="*/ 151436 w 228207"/>
                <a:gd name="connsiteY4-76" fmla="*/ 1180617 h 1185697"/>
                <a:gd name="connsiteX5-77" fmla="*/ 0 w 228207"/>
                <a:gd name="connsiteY5-78" fmla="*/ 1029181 h 1185697"/>
                <a:gd name="connsiteX6-79" fmla="*/ 0 w 228207"/>
                <a:gd name="connsiteY6-80" fmla="*/ 151436 h 1185697"/>
                <a:gd name="connsiteX0-81" fmla="*/ 0 w 224379"/>
                <a:gd name="connsiteY0-82" fmla="*/ 151436 h 1185697"/>
                <a:gd name="connsiteX1-83" fmla="*/ 151436 w 224379"/>
                <a:gd name="connsiteY1-84" fmla="*/ 0 h 1185697"/>
                <a:gd name="connsiteX2-85" fmla="*/ 221237 w 224379"/>
                <a:gd name="connsiteY2-86" fmla="*/ 2540 h 1185697"/>
                <a:gd name="connsiteX3-87" fmla="*/ 218697 w 224379"/>
                <a:gd name="connsiteY3-88" fmla="*/ 1185697 h 1185697"/>
                <a:gd name="connsiteX4-89" fmla="*/ 151436 w 224379"/>
                <a:gd name="connsiteY4-90" fmla="*/ 1180617 h 1185697"/>
                <a:gd name="connsiteX5-91" fmla="*/ 0 w 224379"/>
                <a:gd name="connsiteY5-92" fmla="*/ 1029181 h 1185697"/>
                <a:gd name="connsiteX6-93" fmla="*/ 0 w 224379"/>
                <a:gd name="connsiteY6-94" fmla="*/ 151436 h 1185697"/>
                <a:gd name="connsiteX0-95" fmla="*/ 0 w 224379"/>
                <a:gd name="connsiteY0-96" fmla="*/ 151436 h 1185697"/>
                <a:gd name="connsiteX1-97" fmla="*/ 151436 w 224379"/>
                <a:gd name="connsiteY1-98" fmla="*/ 0 h 1185697"/>
                <a:gd name="connsiteX2-99" fmla="*/ 221237 w 224379"/>
                <a:gd name="connsiteY2-100" fmla="*/ 2540 h 1185697"/>
                <a:gd name="connsiteX3-101" fmla="*/ 218697 w 224379"/>
                <a:gd name="connsiteY3-102" fmla="*/ 1185697 h 1185697"/>
                <a:gd name="connsiteX4-103" fmla="*/ 151436 w 224379"/>
                <a:gd name="connsiteY4-104" fmla="*/ 1180617 h 1185697"/>
                <a:gd name="connsiteX5-105" fmla="*/ 0 w 224379"/>
                <a:gd name="connsiteY5-106" fmla="*/ 1029181 h 1185697"/>
                <a:gd name="connsiteX6-107" fmla="*/ 0 w 224379"/>
                <a:gd name="connsiteY6-108" fmla="*/ 151436 h 1185697"/>
                <a:gd name="connsiteX0-109" fmla="*/ 0 w 221438"/>
                <a:gd name="connsiteY0-110" fmla="*/ 151436 h 1185697"/>
                <a:gd name="connsiteX1-111" fmla="*/ 151436 w 221438"/>
                <a:gd name="connsiteY1-112" fmla="*/ 0 h 1185697"/>
                <a:gd name="connsiteX2-113" fmla="*/ 221237 w 221438"/>
                <a:gd name="connsiteY2-114" fmla="*/ 2540 h 1185697"/>
                <a:gd name="connsiteX3-115" fmla="*/ 218697 w 221438"/>
                <a:gd name="connsiteY3-116" fmla="*/ 1185697 h 1185697"/>
                <a:gd name="connsiteX4-117" fmla="*/ 151436 w 221438"/>
                <a:gd name="connsiteY4-118" fmla="*/ 1180617 h 1185697"/>
                <a:gd name="connsiteX5-119" fmla="*/ 0 w 221438"/>
                <a:gd name="connsiteY5-120" fmla="*/ 1029181 h 1185697"/>
                <a:gd name="connsiteX6-121" fmla="*/ 0 w 221438"/>
                <a:gd name="connsiteY6-122" fmla="*/ 151436 h 1185697"/>
                <a:gd name="connsiteX0-123" fmla="*/ 0 w 221361"/>
                <a:gd name="connsiteY0-124" fmla="*/ 151436 h 1183157"/>
                <a:gd name="connsiteX1-125" fmla="*/ 151436 w 221361"/>
                <a:gd name="connsiteY1-126" fmla="*/ 0 h 1183157"/>
                <a:gd name="connsiteX2-127" fmla="*/ 221237 w 221361"/>
                <a:gd name="connsiteY2-128" fmla="*/ 2540 h 1183157"/>
                <a:gd name="connsiteX3-129" fmla="*/ 216157 w 221361"/>
                <a:gd name="connsiteY3-130" fmla="*/ 1183157 h 1183157"/>
                <a:gd name="connsiteX4-131" fmla="*/ 151436 w 221361"/>
                <a:gd name="connsiteY4-132" fmla="*/ 1180617 h 1183157"/>
                <a:gd name="connsiteX5-133" fmla="*/ 0 w 221361"/>
                <a:gd name="connsiteY5-134" fmla="*/ 1029181 h 1183157"/>
                <a:gd name="connsiteX6-135" fmla="*/ 0 w 221361"/>
                <a:gd name="connsiteY6-136" fmla="*/ 151436 h 1183157"/>
                <a:gd name="connsiteX0-137" fmla="*/ 0 w 226324"/>
                <a:gd name="connsiteY0-138" fmla="*/ 151436 h 1183157"/>
                <a:gd name="connsiteX1-139" fmla="*/ 151436 w 226324"/>
                <a:gd name="connsiteY1-140" fmla="*/ 0 h 1183157"/>
                <a:gd name="connsiteX2-141" fmla="*/ 221237 w 226324"/>
                <a:gd name="connsiteY2-142" fmla="*/ 2540 h 1183157"/>
                <a:gd name="connsiteX3-143" fmla="*/ 226317 w 226324"/>
                <a:gd name="connsiteY3-144" fmla="*/ 1183157 h 1183157"/>
                <a:gd name="connsiteX4-145" fmla="*/ 151436 w 226324"/>
                <a:gd name="connsiteY4-146" fmla="*/ 1180617 h 1183157"/>
                <a:gd name="connsiteX5-147" fmla="*/ 0 w 226324"/>
                <a:gd name="connsiteY5-148" fmla="*/ 1029181 h 1183157"/>
                <a:gd name="connsiteX6-149" fmla="*/ 0 w 226324"/>
                <a:gd name="connsiteY6-150" fmla="*/ 151436 h 1183157"/>
                <a:gd name="connsiteX0-151" fmla="*/ 0 w 226324"/>
                <a:gd name="connsiteY0-152" fmla="*/ 151436 h 1183157"/>
                <a:gd name="connsiteX1-153" fmla="*/ 151436 w 226324"/>
                <a:gd name="connsiteY1-154" fmla="*/ 0 h 1183157"/>
                <a:gd name="connsiteX2-155" fmla="*/ 221237 w 226324"/>
                <a:gd name="connsiteY2-156" fmla="*/ 2540 h 1183157"/>
                <a:gd name="connsiteX3-157" fmla="*/ 226317 w 226324"/>
                <a:gd name="connsiteY3-158" fmla="*/ 1183157 h 1183157"/>
                <a:gd name="connsiteX4-159" fmla="*/ 151436 w 226324"/>
                <a:gd name="connsiteY4-160" fmla="*/ 1180617 h 1183157"/>
                <a:gd name="connsiteX5-161" fmla="*/ 0 w 226324"/>
                <a:gd name="connsiteY5-162" fmla="*/ 1029181 h 1183157"/>
                <a:gd name="connsiteX6-163" fmla="*/ 0 w 226324"/>
                <a:gd name="connsiteY6-164" fmla="*/ 151436 h 1183157"/>
                <a:gd name="connsiteX0-165" fmla="*/ 0 w 226324"/>
                <a:gd name="connsiteY0-166" fmla="*/ 151436 h 1183157"/>
                <a:gd name="connsiteX1-167" fmla="*/ 151436 w 226324"/>
                <a:gd name="connsiteY1-168" fmla="*/ 0 h 1183157"/>
                <a:gd name="connsiteX2-169" fmla="*/ 221237 w 226324"/>
                <a:gd name="connsiteY2-170" fmla="*/ 2540 h 1183157"/>
                <a:gd name="connsiteX3-171" fmla="*/ 226317 w 226324"/>
                <a:gd name="connsiteY3-172" fmla="*/ 1183157 h 1183157"/>
                <a:gd name="connsiteX4-173" fmla="*/ 151436 w 226324"/>
                <a:gd name="connsiteY4-174" fmla="*/ 1180617 h 1183157"/>
                <a:gd name="connsiteX5-175" fmla="*/ 0 w 226324"/>
                <a:gd name="connsiteY5-176" fmla="*/ 1029181 h 1183157"/>
                <a:gd name="connsiteX6-177" fmla="*/ 0 w 226324"/>
                <a:gd name="connsiteY6-178" fmla="*/ 151436 h 1183157"/>
                <a:gd name="connsiteX0-179" fmla="*/ 0 w 228861"/>
                <a:gd name="connsiteY0-180" fmla="*/ 151436 h 1183157"/>
                <a:gd name="connsiteX1-181" fmla="*/ 151436 w 228861"/>
                <a:gd name="connsiteY1-182" fmla="*/ 0 h 1183157"/>
                <a:gd name="connsiteX2-183" fmla="*/ 221237 w 228861"/>
                <a:gd name="connsiteY2-184" fmla="*/ 2540 h 1183157"/>
                <a:gd name="connsiteX3-185" fmla="*/ 228857 w 228861"/>
                <a:gd name="connsiteY3-186" fmla="*/ 1183157 h 1183157"/>
                <a:gd name="connsiteX4-187" fmla="*/ 151436 w 228861"/>
                <a:gd name="connsiteY4-188" fmla="*/ 1180617 h 1183157"/>
                <a:gd name="connsiteX5-189" fmla="*/ 0 w 228861"/>
                <a:gd name="connsiteY5-190" fmla="*/ 1029181 h 1183157"/>
                <a:gd name="connsiteX6-191" fmla="*/ 0 w 228861"/>
                <a:gd name="connsiteY6-192" fmla="*/ 151436 h 1183157"/>
                <a:gd name="connsiteX0-193" fmla="*/ 0 w 228866"/>
                <a:gd name="connsiteY0-194" fmla="*/ 152706 h 1184427"/>
                <a:gd name="connsiteX1-195" fmla="*/ 151436 w 228866"/>
                <a:gd name="connsiteY1-196" fmla="*/ 1270 h 1184427"/>
                <a:gd name="connsiteX2-197" fmla="*/ 225047 w 228866"/>
                <a:gd name="connsiteY2-198" fmla="*/ 0 h 1184427"/>
                <a:gd name="connsiteX3-199" fmla="*/ 228857 w 228866"/>
                <a:gd name="connsiteY3-200" fmla="*/ 1184427 h 1184427"/>
                <a:gd name="connsiteX4-201" fmla="*/ 151436 w 228866"/>
                <a:gd name="connsiteY4-202" fmla="*/ 1181887 h 1184427"/>
                <a:gd name="connsiteX5-203" fmla="*/ 0 w 228866"/>
                <a:gd name="connsiteY5-204" fmla="*/ 1030451 h 1184427"/>
                <a:gd name="connsiteX6-205" fmla="*/ 0 w 228866"/>
                <a:gd name="connsiteY6-206" fmla="*/ 152706 h 1184427"/>
                <a:gd name="connsiteX0-207" fmla="*/ 0 w 228866"/>
                <a:gd name="connsiteY0-208" fmla="*/ 152706 h 1181887"/>
                <a:gd name="connsiteX1-209" fmla="*/ 151436 w 228866"/>
                <a:gd name="connsiteY1-210" fmla="*/ 1270 h 1181887"/>
                <a:gd name="connsiteX2-211" fmla="*/ 225047 w 228866"/>
                <a:gd name="connsiteY2-212" fmla="*/ 0 h 1181887"/>
                <a:gd name="connsiteX3-213" fmla="*/ 228857 w 228866"/>
                <a:gd name="connsiteY3-214" fmla="*/ 1176807 h 1181887"/>
                <a:gd name="connsiteX4-215" fmla="*/ 151436 w 228866"/>
                <a:gd name="connsiteY4-216" fmla="*/ 1181887 h 1181887"/>
                <a:gd name="connsiteX5-217" fmla="*/ 0 w 228866"/>
                <a:gd name="connsiteY5-218" fmla="*/ 1030451 h 1181887"/>
                <a:gd name="connsiteX6-219" fmla="*/ 0 w 228866"/>
                <a:gd name="connsiteY6-220" fmla="*/ 152706 h 1181887"/>
                <a:gd name="connsiteX0-221" fmla="*/ 0 w 228866"/>
                <a:gd name="connsiteY0-222" fmla="*/ 152706 h 1181887"/>
                <a:gd name="connsiteX1-223" fmla="*/ 151436 w 228866"/>
                <a:gd name="connsiteY1-224" fmla="*/ 1270 h 1181887"/>
                <a:gd name="connsiteX2-225" fmla="*/ 225047 w 228866"/>
                <a:gd name="connsiteY2-226" fmla="*/ 0 h 1181887"/>
                <a:gd name="connsiteX3-227" fmla="*/ 228857 w 228866"/>
                <a:gd name="connsiteY3-228" fmla="*/ 1180617 h 1181887"/>
                <a:gd name="connsiteX4-229" fmla="*/ 151436 w 228866"/>
                <a:gd name="connsiteY4-230" fmla="*/ 1181887 h 1181887"/>
                <a:gd name="connsiteX5-231" fmla="*/ 0 w 228866"/>
                <a:gd name="connsiteY5-232" fmla="*/ 1030451 h 1181887"/>
                <a:gd name="connsiteX6-233" fmla="*/ 0 w 228866"/>
                <a:gd name="connsiteY6-234" fmla="*/ 152706 h 11818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28866" h="1181887">
                  <a:moveTo>
                    <a:pt x="0" y="152706"/>
                  </a:moveTo>
                  <a:cubicBezTo>
                    <a:pt x="0" y="69070"/>
                    <a:pt x="67800" y="1270"/>
                    <a:pt x="151436" y="1270"/>
                  </a:cubicBezTo>
                  <a:cubicBezTo>
                    <a:pt x="200950" y="1270"/>
                    <a:pt x="175533" y="0"/>
                    <a:pt x="225047" y="0"/>
                  </a:cubicBezTo>
                  <a:cubicBezTo>
                    <a:pt x="226097" y="197616"/>
                    <a:pt x="229060" y="981731"/>
                    <a:pt x="228857" y="1180617"/>
                  </a:cubicBezTo>
                  <a:lnTo>
                    <a:pt x="151436" y="1181887"/>
                  </a:lnTo>
                  <a:cubicBezTo>
                    <a:pt x="67800" y="1181887"/>
                    <a:pt x="0" y="1114087"/>
                    <a:pt x="0" y="1030451"/>
                  </a:cubicBezTo>
                  <a:lnTo>
                    <a:pt x="0" y="152706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4" name="直接连接符 93"/>
            <p:cNvCxnSpPr/>
            <p:nvPr/>
          </p:nvCxnSpPr>
          <p:spPr>
            <a:xfrm>
              <a:off x="4386600" y="1467415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/>
            <p:cNvSpPr txBox="1"/>
            <p:nvPr/>
          </p:nvSpPr>
          <p:spPr>
            <a:xfrm>
              <a:off x="4823677" y="1502522"/>
              <a:ext cx="22148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背景与问题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5143724" y="2110958"/>
              <a:ext cx="1617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WORK AND QUESTION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0" name="直接连接符 99"/>
            <p:cNvCxnSpPr>
              <a:stCxn id="93" idx="1"/>
              <a:endCxn id="93" idx="4"/>
            </p:cNvCxnSpPr>
            <p:nvPr/>
          </p:nvCxnSpPr>
          <p:spPr>
            <a:xfrm>
              <a:off x="4305664" y="1465836"/>
              <a:ext cx="0" cy="877417"/>
            </a:xfrm>
            <a:prstGeom prst="line">
              <a:avLst/>
            </a:prstGeom>
            <a:ln w="12700" cap="rnd">
              <a:solidFill>
                <a:schemeClr val="bg1"/>
              </a:solidFill>
              <a:prstDash val="dash"/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4395667" y="2104680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4375932" y="2343253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圆角矩形 3"/>
            <p:cNvSpPr/>
            <p:nvPr/>
          </p:nvSpPr>
          <p:spPr>
            <a:xfrm flipH="1">
              <a:off x="7517757" y="1464892"/>
              <a:ext cx="179121" cy="878361"/>
            </a:xfrm>
            <a:custGeom>
              <a:avLst/>
              <a:gdLst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99977 w 451413"/>
                <a:gd name="connsiteY2" fmla="*/ 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-1" fmla="*/ 0 w 451413"/>
                <a:gd name="connsiteY0-2" fmla="*/ 151436 h 1180617"/>
                <a:gd name="connsiteX1-3" fmla="*/ 151436 w 451413"/>
                <a:gd name="connsiteY1-4" fmla="*/ 0 h 1180617"/>
                <a:gd name="connsiteX2-5" fmla="*/ 213617 w 451413"/>
                <a:gd name="connsiteY2-6" fmla="*/ 2540 h 1180617"/>
                <a:gd name="connsiteX3-7" fmla="*/ 451413 w 451413"/>
                <a:gd name="connsiteY3-8" fmla="*/ 151436 h 1180617"/>
                <a:gd name="connsiteX4-9" fmla="*/ 451413 w 451413"/>
                <a:gd name="connsiteY4-10" fmla="*/ 1029181 h 1180617"/>
                <a:gd name="connsiteX5-11" fmla="*/ 299977 w 451413"/>
                <a:gd name="connsiteY5-12" fmla="*/ 1180617 h 1180617"/>
                <a:gd name="connsiteX6-13" fmla="*/ 151436 w 451413"/>
                <a:gd name="connsiteY6-14" fmla="*/ 1180617 h 1180617"/>
                <a:gd name="connsiteX7-15" fmla="*/ 0 w 451413"/>
                <a:gd name="connsiteY7-16" fmla="*/ 1029181 h 1180617"/>
                <a:gd name="connsiteX8-17" fmla="*/ 0 w 451413"/>
                <a:gd name="connsiteY8-18" fmla="*/ 151436 h 1180617"/>
                <a:gd name="connsiteX0-19" fmla="*/ 0 w 451413"/>
                <a:gd name="connsiteY0-20" fmla="*/ 151436 h 1185697"/>
                <a:gd name="connsiteX1-21" fmla="*/ 151436 w 451413"/>
                <a:gd name="connsiteY1-22" fmla="*/ 0 h 1185697"/>
                <a:gd name="connsiteX2-23" fmla="*/ 213617 w 451413"/>
                <a:gd name="connsiteY2-24" fmla="*/ 2540 h 1185697"/>
                <a:gd name="connsiteX3-25" fmla="*/ 451413 w 451413"/>
                <a:gd name="connsiteY3-26" fmla="*/ 151436 h 1185697"/>
                <a:gd name="connsiteX4-27" fmla="*/ 451413 w 451413"/>
                <a:gd name="connsiteY4-28" fmla="*/ 1029181 h 1185697"/>
                <a:gd name="connsiteX5-29" fmla="*/ 218697 w 451413"/>
                <a:gd name="connsiteY5-30" fmla="*/ 1185697 h 1185697"/>
                <a:gd name="connsiteX6-31" fmla="*/ 151436 w 451413"/>
                <a:gd name="connsiteY6-32" fmla="*/ 1180617 h 1185697"/>
                <a:gd name="connsiteX7-33" fmla="*/ 0 w 451413"/>
                <a:gd name="connsiteY7-34" fmla="*/ 1029181 h 1185697"/>
                <a:gd name="connsiteX8-35" fmla="*/ 0 w 451413"/>
                <a:gd name="connsiteY8-36" fmla="*/ 151436 h 1185697"/>
                <a:gd name="connsiteX0-37" fmla="*/ 0 w 451413"/>
                <a:gd name="connsiteY0-38" fmla="*/ 151436 h 1185697"/>
                <a:gd name="connsiteX1-39" fmla="*/ 151436 w 451413"/>
                <a:gd name="connsiteY1-40" fmla="*/ 0 h 1185697"/>
                <a:gd name="connsiteX2-41" fmla="*/ 213617 w 451413"/>
                <a:gd name="connsiteY2-42" fmla="*/ 2540 h 1185697"/>
                <a:gd name="connsiteX3-43" fmla="*/ 451413 w 451413"/>
                <a:gd name="connsiteY3-44" fmla="*/ 1029181 h 1185697"/>
                <a:gd name="connsiteX4-45" fmla="*/ 218697 w 451413"/>
                <a:gd name="connsiteY4-46" fmla="*/ 1185697 h 1185697"/>
                <a:gd name="connsiteX5-47" fmla="*/ 151436 w 451413"/>
                <a:gd name="connsiteY5-48" fmla="*/ 1180617 h 1185697"/>
                <a:gd name="connsiteX6-49" fmla="*/ 0 w 451413"/>
                <a:gd name="connsiteY6-50" fmla="*/ 1029181 h 1185697"/>
                <a:gd name="connsiteX7-51" fmla="*/ 0 w 451413"/>
                <a:gd name="connsiteY7-52" fmla="*/ 151436 h 1185697"/>
                <a:gd name="connsiteX0-53" fmla="*/ 0 w 224614"/>
                <a:gd name="connsiteY0-54" fmla="*/ 151436 h 1185697"/>
                <a:gd name="connsiteX1-55" fmla="*/ 151436 w 224614"/>
                <a:gd name="connsiteY1-56" fmla="*/ 0 h 1185697"/>
                <a:gd name="connsiteX2-57" fmla="*/ 213617 w 224614"/>
                <a:gd name="connsiteY2-58" fmla="*/ 2540 h 1185697"/>
                <a:gd name="connsiteX3-59" fmla="*/ 218697 w 224614"/>
                <a:gd name="connsiteY3-60" fmla="*/ 1185697 h 1185697"/>
                <a:gd name="connsiteX4-61" fmla="*/ 151436 w 224614"/>
                <a:gd name="connsiteY4-62" fmla="*/ 1180617 h 1185697"/>
                <a:gd name="connsiteX5-63" fmla="*/ 0 w 224614"/>
                <a:gd name="connsiteY5-64" fmla="*/ 1029181 h 1185697"/>
                <a:gd name="connsiteX6-65" fmla="*/ 0 w 224614"/>
                <a:gd name="connsiteY6-66" fmla="*/ 151436 h 1185697"/>
                <a:gd name="connsiteX0-67" fmla="*/ 0 w 228207"/>
                <a:gd name="connsiteY0-68" fmla="*/ 151436 h 1185697"/>
                <a:gd name="connsiteX1-69" fmla="*/ 151436 w 228207"/>
                <a:gd name="connsiteY1-70" fmla="*/ 0 h 1185697"/>
                <a:gd name="connsiteX2-71" fmla="*/ 221237 w 228207"/>
                <a:gd name="connsiteY2-72" fmla="*/ 2540 h 1185697"/>
                <a:gd name="connsiteX3-73" fmla="*/ 218697 w 228207"/>
                <a:gd name="connsiteY3-74" fmla="*/ 1185697 h 1185697"/>
                <a:gd name="connsiteX4-75" fmla="*/ 151436 w 228207"/>
                <a:gd name="connsiteY4-76" fmla="*/ 1180617 h 1185697"/>
                <a:gd name="connsiteX5-77" fmla="*/ 0 w 228207"/>
                <a:gd name="connsiteY5-78" fmla="*/ 1029181 h 1185697"/>
                <a:gd name="connsiteX6-79" fmla="*/ 0 w 228207"/>
                <a:gd name="connsiteY6-80" fmla="*/ 151436 h 1185697"/>
                <a:gd name="connsiteX0-81" fmla="*/ 0 w 224379"/>
                <a:gd name="connsiteY0-82" fmla="*/ 151436 h 1185697"/>
                <a:gd name="connsiteX1-83" fmla="*/ 151436 w 224379"/>
                <a:gd name="connsiteY1-84" fmla="*/ 0 h 1185697"/>
                <a:gd name="connsiteX2-85" fmla="*/ 221237 w 224379"/>
                <a:gd name="connsiteY2-86" fmla="*/ 2540 h 1185697"/>
                <a:gd name="connsiteX3-87" fmla="*/ 218697 w 224379"/>
                <a:gd name="connsiteY3-88" fmla="*/ 1185697 h 1185697"/>
                <a:gd name="connsiteX4-89" fmla="*/ 151436 w 224379"/>
                <a:gd name="connsiteY4-90" fmla="*/ 1180617 h 1185697"/>
                <a:gd name="connsiteX5-91" fmla="*/ 0 w 224379"/>
                <a:gd name="connsiteY5-92" fmla="*/ 1029181 h 1185697"/>
                <a:gd name="connsiteX6-93" fmla="*/ 0 w 224379"/>
                <a:gd name="connsiteY6-94" fmla="*/ 151436 h 1185697"/>
                <a:gd name="connsiteX0-95" fmla="*/ 0 w 224379"/>
                <a:gd name="connsiteY0-96" fmla="*/ 151436 h 1185697"/>
                <a:gd name="connsiteX1-97" fmla="*/ 151436 w 224379"/>
                <a:gd name="connsiteY1-98" fmla="*/ 0 h 1185697"/>
                <a:gd name="connsiteX2-99" fmla="*/ 221237 w 224379"/>
                <a:gd name="connsiteY2-100" fmla="*/ 2540 h 1185697"/>
                <a:gd name="connsiteX3-101" fmla="*/ 218697 w 224379"/>
                <a:gd name="connsiteY3-102" fmla="*/ 1185697 h 1185697"/>
                <a:gd name="connsiteX4-103" fmla="*/ 151436 w 224379"/>
                <a:gd name="connsiteY4-104" fmla="*/ 1180617 h 1185697"/>
                <a:gd name="connsiteX5-105" fmla="*/ 0 w 224379"/>
                <a:gd name="connsiteY5-106" fmla="*/ 1029181 h 1185697"/>
                <a:gd name="connsiteX6-107" fmla="*/ 0 w 224379"/>
                <a:gd name="connsiteY6-108" fmla="*/ 151436 h 1185697"/>
                <a:gd name="connsiteX0-109" fmla="*/ 0 w 221438"/>
                <a:gd name="connsiteY0-110" fmla="*/ 151436 h 1185697"/>
                <a:gd name="connsiteX1-111" fmla="*/ 151436 w 221438"/>
                <a:gd name="connsiteY1-112" fmla="*/ 0 h 1185697"/>
                <a:gd name="connsiteX2-113" fmla="*/ 221237 w 221438"/>
                <a:gd name="connsiteY2-114" fmla="*/ 2540 h 1185697"/>
                <a:gd name="connsiteX3-115" fmla="*/ 218697 w 221438"/>
                <a:gd name="connsiteY3-116" fmla="*/ 1185697 h 1185697"/>
                <a:gd name="connsiteX4-117" fmla="*/ 151436 w 221438"/>
                <a:gd name="connsiteY4-118" fmla="*/ 1180617 h 1185697"/>
                <a:gd name="connsiteX5-119" fmla="*/ 0 w 221438"/>
                <a:gd name="connsiteY5-120" fmla="*/ 1029181 h 1185697"/>
                <a:gd name="connsiteX6-121" fmla="*/ 0 w 221438"/>
                <a:gd name="connsiteY6-122" fmla="*/ 151436 h 1185697"/>
                <a:gd name="connsiteX0-123" fmla="*/ 0 w 221361"/>
                <a:gd name="connsiteY0-124" fmla="*/ 151436 h 1183157"/>
                <a:gd name="connsiteX1-125" fmla="*/ 151436 w 221361"/>
                <a:gd name="connsiteY1-126" fmla="*/ 0 h 1183157"/>
                <a:gd name="connsiteX2-127" fmla="*/ 221237 w 221361"/>
                <a:gd name="connsiteY2-128" fmla="*/ 2540 h 1183157"/>
                <a:gd name="connsiteX3-129" fmla="*/ 216157 w 221361"/>
                <a:gd name="connsiteY3-130" fmla="*/ 1183157 h 1183157"/>
                <a:gd name="connsiteX4-131" fmla="*/ 151436 w 221361"/>
                <a:gd name="connsiteY4-132" fmla="*/ 1180617 h 1183157"/>
                <a:gd name="connsiteX5-133" fmla="*/ 0 w 221361"/>
                <a:gd name="connsiteY5-134" fmla="*/ 1029181 h 1183157"/>
                <a:gd name="connsiteX6-135" fmla="*/ 0 w 221361"/>
                <a:gd name="connsiteY6-136" fmla="*/ 151436 h 1183157"/>
                <a:gd name="connsiteX0-137" fmla="*/ 0 w 226324"/>
                <a:gd name="connsiteY0-138" fmla="*/ 151436 h 1183157"/>
                <a:gd name="connsiteX1-139" fmla="*/ 151436 w 226324"/>
                <a:gd name="connsiteY1-140" fmla="*/ 0 h 1183157"/>
                <a:gd name="connsiteX2-141" fmla="*/ 221237 w 226324"/>
                <a:gd name="connsiteY2-142" fmla="*/ 2540 h 1183157"/>
                <a:gd name="connsiteX3-143" fmla="*/ 226317 w 226324"/>
                <a:gd name="connsiteY3-144" fmla="*/ 1183157 h 1183157"/>
                <a:gd name="connsiteX4-145" fmla="*/ 151436 w 226324"/>
                <a:gd name="connsiteY4-146" fmla="*/ 1180617 h 1183157"/>
                <a:gd name="connsiteX5-147" fmla="*/ 0 w 226324"/>
                <a:gd name="connsiteY5-148" fmla="*/ 1029181 h 1183157"/>
                <a:gd name="connsiteX6-149" fmla="*/ 0 w 226324"/>
                <a:gd name="connsiteY6-150" fmla="*/ 151436 h 1183157"/>
                <a:gd name="connsiteX0-151" fmla="*/ 0 w 226324"/>
                <a:gd name="connsiteY0-152" fmla="*/ 151436 h 1183157"/>
                <a:gd name="connsiteX1-153" fmla="*/ 151436 w 226324"/>
                <a:gd name="connsiteY1-154" fmla="*/ 0 h 1183157"/>
                <a:gd name="connsiteX2-155" fmla="*/ 221237 w 226324"/>
                <a:gd name="connsiteY2-156" fmla="*/ 2540 h 1183157"/>
                <a:gd name="connsiteX3-157" fmla="*/ 226317 w 226324"/>
                <a:gd name="connsiteY3-158" fmla="*/ 1183157 h 1183157"/>
                <a:gd name="connsiteX4-159" fmla="*/ 151436 w 226324"/>
                <a:gd name="connsiteY4-160" fmla="*/ 1180617 h 1183157"/>
                <a:gd name="connsiteX5-161" fmla="*/ 0 w 226324"/>
                <a:gd name="connsiteY5-162" fmla="*/ 1029181 h 1183157"/>
                <a:gd name="connsiteX6-163" fmla="*/ 0 w 226324"/>
                <a:gd name="connsiteY6-164" fmla="*/ 151436 h 1183157"/>
                <a:gd name="connsiteX0-165" fmla="*/ 0 w 226324"/>
                <a:gd name="connsiteY0-166" fmla="*/ 151436 h 1183157"/>
                <a:gd name="connsiteX1-167" fmla="*/ 151436 w 226324"/>
                <a:gd name="connsiteY1-168" fmla="*/ 0 h 1183157"/>
                <a:gd name="connsiteX2-169" fmla="*/ 221237 w 226324"/>
                <a:gd name="connsiteY2-170" fmla="*/ 2540 h 1183157"/>
                <a:gd name="connsiteX3-171" fmla="*/ 226317 w 226324"/>
                <a:gd name="connsiteY3-172" fmla="*/ 1183157 h 1183157"/>
                <a:gd name="connsiteX4-173" fmla="*/ 151436 w 226324"/>
                <a:gd name="connsiteY4-174" fmla="*/ 1180617 h 1183157"/>
                <a:gd name="connsiteX5-175" fmla="*/ 0 w 226324"/>
                <a:gd name="connsiteY5-176" fmla="*/ 1029181 h 1183157"/>
                <a:gd name="connsiteX6-177" fmla="*/ 0 w 226324"/>
                <a:gd name="connsiteY6-178" fmla="*/ 151436 h 1183157"/>
                <a:gd name="connsiteX0-179" fmla="*/ 0 w 228861"/>
                <a:gd name="connsiteY0-180" fmla="*/ 151436 h 1183157"/>
                <a:gd name="connsiteX1-181" fmla="*/ 151436 w 228861"/>
                <a:gd name="connsiteY1-182" fmla="*/ 0 h 1183157"/>
                <a:gd name="connsiteX2-183" fmla="*/ 221237 w 228861"/>
                <a:gd name="connsiteY2-184" fmla="*/ 2540 h 1183157"/>
                <a:gd name="connsiteX3-185" fmla="*/ 228857 w 228861"/>
                <a:gd name="connsiteY3-186" fmla="*/ 1183157 h 1183157"/>
                <a:gd name="connsiteX4-187" fmla="*/ 151436 w 228861"/>
                <a:gd name="connsiteY4-188" fmla="*/ 1180617 h 1183157"/>
                <a:gd name="connsiteX5-189" fmla="*/ 0 w 228861"/>
                <a:gd name="connsiteY5-190" fmla="*/ 1029181 h 1183157"/>
                <a:gd name="connsiteX6-191" fmla="*/ 0 w 228861"/>
                <a:gd name="connsiteY6-192" fmla="*/ 151436 h 1183157"/>
                <a:gd name="connsiteX0-193" fmla="*/ 0 w 228866"/>
                <a:gd name="connsiteY0-194" fmla="*/ 152706 h 1184427"/>
                <a:gd name="connsiteX1-195" fmla="*/ 151436 w 228866"/>
                <a:gd name="connsiteY1-196" fmla="*/ 1270 h 1184427"/>
                <a:gd name="connsiteX2-197" fmla="*/ 225047 w 228866"/>
                <a:gd name="connsiteY2-198" fmla="*/ 0 h 1184427"/>
                <a:gd name="connsiteX3-199" fmla="*/ 228857 w 228866"/>
                <a:gd name="connsiteY3-200" fmla="*/ 1184427 h 1184427"/>
                <a:gd name="connsiteX4-201" fmla="*/ 151436 w 228866"/>
                <a:gd name="connsiteY4-202" fmla="*/ 1181887 h 1184427"/>
                <a:gd name="connsiteX5-203" fmla="*/ 0 w 228866"/>
                <a:gd name="connsiteY5-204" fmla="*/ 1030451 h 1184427"/>
                <a:gd name="connsiteX6-205" fmla="*/ 0 w 228866"/>
                <a:gd name="connsiteY6-206" fmla="*/ 152706 h 1184427"/>
                <a:gd name="connsiteX0-207" fmla="*/ 0 w 228866"/>
                <a:gd name="connsiteY0-208" fmla="*/ 152706 h 1181887"/>
                <a:gd name="connsiteX1-209" fmla="*/ 151436 w 228866"/>
                <a:gd name="connsiteY1-210" fmla="*/ 1270 h 1181887"/>
                <a:gd name="connsiteX2-211" fmla="*/ 225047 w 228866"/>
                <a:gd name="connsiteY2-212" fmla="*/ 0 h 1181887"/>
                <a:gd name="connsiteX3-213" fmla="*/ 228857 w 228866"/>
                <a:gd name="connsiteY3-214" fmla="*/ 1176807 h 1181887"/>
                <a:gd name="connsiteX4-215" fmla="*/ 151436 w 228866"/>
                <a:gd name="connsiteY4-216" fmla="*/ 1181887 h 1181887"/>
                <a:gd name="connsiteX5-217" fmla="*/ 0 w 228866"/>
                <a:gd name="connsiteY5-218" fmla="*/ 1030451 h 1181887"/>
                <a:gd name="connsiteX6-219" fmla="*/ 0 w 228866"/>
                <a:gd name="connsiteY6-220" fmla="*/ 152706 h 1181887"/>
                <a:gd name="connsiteX0-221" fmla="*/ 0 w 228866"/>
                <a:gd name="connsiteY0-222" fmla="*/ 152706 h 1181887"/>
                <a:gd name="connsiteX1-223" fmla="*/ 151436 w 228866"/>
                <a:gd name="connsiteY1-224" fmla="*/ 1270 h 1181887"/>
                <a:gd name="connsiteX2-225" fmla="*/ 225047 w 228866"/>
                <a:gd name="connsiteY2-226" fmla="*/ 0 h 1181887"/>
                <a:gd name="connsiteX3-227" fmla="*/ 228857 w 228866"/>
                <a:gd name="connsiteY3-228" fmla="*/ 1180617 h 1181887"/>
                <a:gd name="connsiteX4-229" fmla="*/ 151436 w 228866"/>
                <a:gd name="connsiteY4-230" fmla="*/ 1181887 h 1181887"/>
                <a:gd name="connsiteX5-231" fmla="*/ 0 w 228866"/>
                <a:gd name="connsiteY5-232" fmla="*/ 1030451 h 1181887"/>
                <a:gd name="connsiteX6-233" fmla="*/ 0 w 228866"/>
                <a:gd name="connsiteY6-234" fmla="*/ 152706 h 11818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28866" h="1181887">
                  <a:moveTo>
                    <a:pt x="0" y="152706"/>
                  </a:moveTo>
                  <a:cubicBezTo>
                    <a:pt x="0" y="69070"/>
                    <a:pt x="67800" y="1270"/>
                    <a:pt x="151436" y="1270"/>
                  </a:cubicBezTo>
                  <a:cubicBezTo>
                    <a:pt x="200950" y="1270"/>
                    <a:pt x="175533" y="0"/>
                    <a:pt x="225047" y="0"/>
                  </a:cubicBezTo>
                  <a:cubicBezTo>
                    <a:pt x="226097" y="197616"/>
                    <a:pt x="229060" y="981731"/>
                    <a:pt x="228857" y="1180617"/>
                  </a:cubicBezTo>
                  <a:lnTo>
                    <a:pt x="151436" y="1181887"/>
                  </a:lnTo>
                  <a:cubicBezTo>
                    <a:pt x="67800" y="1181887"/>
                    <a:pt x="0" y="1114087"/>
                    <a:pt x="0" y="1030451"/>
                  </a:cubicBezTo>
                  <a:lnTo>
                    <a:pt x="0" y="152706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4" name="直接连接符 103"/>
            <p:cNvCxnSpPr/>
            <p:nvPr/>
          </p:nvCxnSpPr>
          <p:spPr>
            <a:xfrm>
              <a:off x="7577561" y="1460923"/>
              <a:ext cx="0" cy="877417"/>
            </a:xfrm>
            <a:prstGeom prst="line">
              <a:avLst/>
            </a:prstGeom>
            <a:ln w="12700" cap="rnd">
              <a:solidFill>
                <a:schemeClr val="bg1"/>
              </a:solidFill>
              <a:prstDash val="dash"/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直接连接符 105"/>
          <p:cNvCxnSpPr/>
          <p:nvPr/>
        </p:nvCxnSpPr>
        <p:spPr>
          <a:xfrm>
            <a:off x="2417437" y="2437231"/>
            <a:ext cx="7435850" cy="635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prstDash val="sysDot"/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711978" y="5775716"/>
            <a:ext cx="10499377" cy="0"/>
          </a:xfrm>
          <a:prstGeom prst="line">
            <a:avLst/>
          </a:prstGeom>
          <a:ln w="12700" cap="rnd" cmpd="sng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prstDash val="sysDot"/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025200" y="2821497"/>
            <a:ext cx="3840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>
                <a:pattFill prst="ltUpDiag">
                  <a:fgClr>
                    <a:schemeClr val="bg1">
                      <a:lumMod val="75000"/>
                    </a:schemeClr>
                  </a:fgClr>
                  <a:bgClr>
                    <a:schemeClr val="bg1"/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特征</a:t>
            </a:r>
            <a:r>
              <a:rPr lang="zh-CN" altLang="en-US" sz="4800" b="1" dirty="0">
                <a:pattFill prst="ltUpDiag">
                  <a:fgClr>
                    <a:schemeClr val="bg1">
                      <a:lumMod val="75000"/>
                    </a:schemeClr>
                  </a:fgClr>
                  <a:bgClr>
                    <a:schemeClr val="bg1"/>
                  </a:bgClr>
                </a:patt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lang="zh-CN" altLang="en-US" sz="4800" b="1" dirty="0">
              <a:pattFill prst="ltUpDiag">
                <a:fgClr>
                  <a:schemeClr val="bg1">
                    <a:lumMod val="75000"/>
                  </a:schemeClr>
                </a:fgClr>
                <a:bgClr>
                  <a:schemeClr val="bg1"/>
                </a:bgClr>
              </a:patt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16824" y="2642438"/>
            <a:ext cx="8226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23196" y="3581686"/>
            <a:ext cx="321645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特征数据分析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743463" y="2499403"/>
            <a:ext cx="1122745" cy="0"/>
          </a:xfrm>
          <a:prstGeom prst="line">
            <a:avLst/>
          </a:prstGeom>
          <a:ln w="3175" cap="rnd">
            <a:solidFill>
              <a:schemeClr val="bg1">
                <a:alpha val="46000"/>
              </a:schemeClr>
            </a:solidFill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8866162" y="2199120"/>
            <a:ext cx="0" cy="835020"/>
          </a:xfrm>
          <a:prstGeom prst="line">
            <a:avLst/>
          </a:prstGeom>
          <a:ln w="3175" cap="rnd">
            <a:solidFill>
              <a:schemeClr val="bg1">
                <a:alpha val="46000"/>
              </a:schemeClr>
            </a:solidFill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3396548" y="2199190"/>
            <a:ext cx="3243970" cy="2450520"/>
            <a:chOff x="3396548" y="2199190"/>
            <a:chExt cx="3243970" cy="245052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396548" y="3949486"/>
              <a:ext cx="3243970" cy="10276"/>
            </a:xfrm>
            <a:prstGeom prst="line">
              <a:avLst/>
            </a:prstGeom>
            <a:ln w="12700" cap="rnd">
              <a:gradFill>
                <a:gsLst>
                  <a:gs pos="16000">
                    <a:schemeClr val="accent1">
                      <a:lumMod val="5000"/>
                      <a:lumOff val="95000"/>
                      <a:alpha val="33000"/>
                    </a:schemeClr>
                  </a:gs>
                  <a:gs pos="54000">
                    <a:schemeClr val="bg1"/>
                  </a:gs>
                  <a:gs pos="88000">
                    <a:schemeClr val="bg1">
                      <a:alpha val="38000"/>
                    </a:schemeClr>
                  </a:gs>
                </a:gsLst>
                <a:lin ang="2400000" scaled="0"/>
              </a:gra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3662017" y="2199190"/>
              <a:ext cx="1356516" cy="2450520"/>
              <a:chOff x="3662017" y="2199190"/>
              <a:chExt cx="1356516" cy="245052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3712600" y="2631000"/>
                <a:ext cx="1305933" cy="1305933"/>
                <a:chOff x="9919874" y="407800"/>
                <a:chExt cx="2268404" cy="2268404"/>
              </a:xfrm>
            </p:grpSpPr>
            <p:sp>
              <p:nvSpPr>
                <p:cNvPr id="3" name="椭圆 2"/>
                <p:cNvSpPr/>
                <p:nvPr/>
              </p:nvSpPr>
              <p:spPr>
                <a:xfrm>
                  <a:off x="10250073" y="737999"/>
                  <a:ext cx="1608007" cy="1608007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alpha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" name="椭圆 3"/>
                <p:cNvSpPr/>
                <p:nvPr/>
              </p:nvSpPr>
              <p:spPr>
                <a:xfrm>
                  <a:off x="9919874" y="407800"/>
                  <a:ext cx="2268404" cy="2268404"/>
                </a:xfrm>
                <a:prstGeom prst="ellipse">
                  <a:avLst/>
                </a:prstGeom>
                <a:noFill/>
                <a:ln w="19050">
                  <a:solidFill>
                    <a:schemeClr val="bg1">
                      <a:alpha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10287248" y="775174"/>
                  <a:ext cx="1533656" cy="1533656"/>
                </a:xfrm>
                <a:prstGeom prst="ellipse">
                  <a:avLst/>
                </a:prstGeom>
                <a:blipFill dpi="0" rotWithShape="1">
                  <a:blip r:embed="rId1">
                    <a:alphaModFix amt="55000"/>
                  </a:blip>
                  <a:srcRect/>
                  <a:stretch>
                    <a:fillRect/>
                  </a:stretch>
                </a:blipFill>
                <a:ln w="3175">
                  <a:solidFill>
                    <a:schemeClr val="bg1">
                      <a:alpha val="65000"/>
                    </a:schemeClr>
                  </a:solidFill>
                  <a:prstDash val="sysDot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10056381" y="544307"/>
                  <a:ext cx="1995390" cy="1995390"/>
                </a:xfrm>
                <a:prstGeom prst="ellipse">
                  <a:avLst/>
                </a:prstGeom>
                <a:noFill/>
                <a:ln w="19050" cmpd="sng">
                  <a:solidFill>
                    <a:schemeClr val="bg1">
                      <a:alpha val="6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7" name="直接连接符 6"/>
              <p:cNvCxnSpPr/>
              <p:nvPr/>
            </p:nvCxnSpPr>
            <p:spPr>
              <a:xfrm flipH="1">
                <a:off x="3662017" y="2199190"/>
                <a:ext cx="18382" cy="2450520"/>
              </a:xfrm>
              <a:prstGeom prst="line">
                <a:avLst/>
              </a:prstGeom>
              <a:ln w="12700" cap="rnd">
                <a:gradFill>
                  <a:gsLst>
                    <a:gs pos="16000">
                      <a:schemeClr val="accent1">
                        <a:lumMod val="5000"/>
                        <a:lumOff val="95000"/>
                        <a:alpha val="33000"/>
                      </a:schemeClr>
                    </a:gs>
                    <a:gs pos="54000">
                      <a:schemeClr val="bg1"/>
                    </a:gs>
                    <a:gs pos="88000">
                      <a:schemeClr val="bg1">
                        <a:alpha val="38000"/>
                      </a:schemeClr>
                    </a:gs>
                  </a:gsLst>
                  <a:lin ang="2400000" scaled="0"/>
                </a:gradFill>
                <a:round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/>
              <p:cNvSpPr txBox="1"/>
              <p:nvPr/>
            </p:nvSpPr>
            <p:spPr>
              <a:xfrm>
                <a:off x="4138287" y="2969457"/>
                <a:ext cx="39859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文本框 200"/>
          <p:cNvSpPr txBox="1"/>
          <p:nvPr/>
        </p:nvSpPr>
        <p:spPr>
          <a:xfrm>
            <a:off x="802005" y="1767840"/>
            <a:ext cx="3176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订单信息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802640" y="4504690"/>
            <a:ext cx="3306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货物信息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8086090" y="4496435"/>
            <a:ext cx="3223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顾客信息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7" name="直接连接符 216"/>
          <p:cNvCxnSpPr/>
          <p:nvPr/>
        </p:nvCxnSpPr>
        <p:spPr>
          <a:xfrm>
            <a:off x="2530865" y="2144149"/>
            <a:ext cx="1382091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91000">
                  <a:schemeClr val="accent1">
                    <a:lumMod val="45000"/>
                    <a:lumOff val="55000"/>
                    <a:alpha val="96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>
            <a:off x="8085803" y="4915754"/>
            <a:ext cx="1382091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/>
          <p:nvPr/>
        </p:nvCxnSpPr>
        <p:spPr>
          <a:xfrm>
            <a:off x="2575369" y="4900606"/>
            <a:ext cx="1382091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91000">
                  <a:schemeClr val="accent1">
                    <a:lumMod val="45000"/>
                    <a:lumOff val="55000"/>
                    <a:alpha val="96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 220"/>
          <p:cNvSpPr/>
          <p:nvPr/>
        </p:nvSpPr>
        <p:spPr>
          <a:xfrm>
            <a:off x="4749461" y="3068767"/>
            <a:ext cx="24180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主要数据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7" name="组合 226"/>
          <p:cNvGrpSpPr/>
          <p:nvPr/>
        </p:nvGrpSpPr>
        <p:grpSpPr>
          <a:xfrm rot="2040000">
            <a:off x="3834088" y="1205880"/>
            <a:ext cx="4848540" cy="4638783"/>
            <a:chOff x="3799979" y="1422399"/>
            <a:chExt cx="4693781" cy="4490720"/>
          </a:xfrm>
        </p:grpSpPr>
        <p:grpSp>
          <p:nvGrpSpPr>
            <p:cNvPr id="208" name="组合 207"/>
            <p:cNvGrpSpPr/>
            <p:nvPr/>
          </p:nvGrpSpPr>
          <p:grpSpPr>
            <a:xfrm>
              <a:off x="3799979" y="1422399"/>
              <a:ext cx="4693781" cy="4490720"/>
              <a:chOff x="3065423" y="873188"/>
              <a:chExt cx="5853750" cy="5600507"/>
            </a:xfrm>
          </p:grpSpPr>
          <p:cxnSp>
            <p:nvCxnSpPr>
              <p:cNvPr id="49" name="直接连接符 48"/>
              <p:cNvCxnSpPr/>
              <p:nvPr/>
            </p:nvCxnSpPr>
            <p:spPr>
              <a:xfrm flipV="1">
                <a:off x="3765702" y="3858280"/>
                <a:ext cx="4123668" cy="15358"/>
              </a:xfrm>
              <a:prstGeom prst="line">
                <a:avLst/>
              </a:prstGeom>
              <a:ln w="9525" cap="rnd">
                <a:solidFill>
                  <a:schemeClr val="bg1">
                    <a:alpha val="67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0" name="组合 199"/>
              <p:cNvGrpSpPr/>
              <p:nvPr/>
            </p:nvGrpSpPr>
            <p:grpSpPr>
              <a:xfrm>
                <a:off x="4387697" y="2143023"/>
                <a:ext cx="2802563" cy="2802563"/>
                <a:chOff x="4297392" y="2292189"/>
                <a:chExt cx="2802563" cy="2802563"/>
              </a:xfrm>
            </p:grpSpPr>
            <p:grpSp>
              <p:nvGrpSpPr>
                <p:cNvPr id="47" name="组合 46"/>
                <p:cNvGrpSpPr/>
                <p:nvPr/>
              </p:nvGrpSpPr>
              <p:grpSpPr>
                <a:xfrm>
                  <a:off x="4297392" y="2292189"/>
                  <a:ext cx="2802563" cy="2802563"/>
                  <a:chOff x="4458000" y="1715032"/>
                  <a:chExt cx="3240000" cy="3240000"/>
                </a:xfrm>
              </p:grpSpPr>
              <p:sp>
                <p:nvSpPr>
                  <p:cNvPr id="120" name="椭圆 119"/>
                  <p:cNvSpPr/>
                  <p:nvPr userDrawn="1"/>
                </p:nvSpPr>
                <p:spPr>
                  <a:xfrm>
                    <a:off x="4530000" y="1787032"/>
                    <a:ext cx="3096000" cy="3096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椭圆 120"/>
                  <p:cNvSpPr/>
                  <p:nvPr userDrawn="1"/>
                </p:nvSpPr>
                <p:spPr>
                  <a:xfrm>
                    <a:off x="4494000" y="1751032"/>
                    <a:ext cx="3168000" cy="3168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2" name="椭圆 121"/>
                  <p:cNvSpPr/>
                  <p:nvPr userDrawn="1"/>
                </p:nvSpPr>
                <p:spPr>
                  <a:xfrm>
                    <a:off x="4458000" y="1715032"/>
                    <a:ext cx="3240000" cy="32400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8" name="组合 47"/>
                <p:cNvGrpSpPr/>
                <p:nvPr/>
              </p:nvGrpSpPr>
              <p:grpSpPr>
                <a:xfrm>
                  <a:off x="5577949" y="2626816"/>
                  <a:ext cx="241449" cy="241449"/>
                  <a:chOff x="6915602" y="1431728"/>
                  <a:chExt cx="301944" cy="301944"/>
                </a:xfrm>
              </p:grpSpPr>
              <p:sp>
                <p:nvSpPr>
                  <p:cNvPr id="118" name="椭圆 117"/>
                  <p:cNvSpPr/>
                  <p:nvPr/>
                </p:nvSpPr>
                <p:spPr>
                  <a:xfrm>
                    <a:off x="6915602" y="1431728"/>
                    <a:ext cx="301944" cy="30194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9" name="椭圆 118"/>
                  <p:cNvSpPr/>
                  <p:nvPr/>
                </p:nvSpPr>
                <p:spPr>
                  <a:xfrm rot="1905853">
                    <a:off x="6967540" y="1483666"/>
                    <a:ext cx="198069" cy="19806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0" name="组合 49"/>
                <p:cNvGrpSpPr/>
                <p:nvPr/>
              </p:nvGrpSpPr>
              <p:grpSpPr>
                <a:xfrm>
                  <a:off x="5577949" y="4518675"/>
                  <a:ext cx="241449" cy="241449"/>
                  <a:chOff x="6915602" y="1431728"/>
                  <a:chExt cx="301944" cy="301944"/>
                </a:xfrm>
              </p:grpSpPr>
              <p:sp>
                <p:nvSpPr>
                  <p:cNvPr id="116" name="椭圆 115"/>
                  <p:cNvSpPr/>
                  <p:nvPr/>
                </p:nvSpPr>
                <p:spPr>
                  <a:xfrm>
                    <a:off x="6915602" y="1431728"/>
                    <a:ext cx="301944" cy="30194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7" name="椭圆 116"/>
                  <p:cNvSpPr/>
                  <p:nvPr/>
                </p:nvSpPr>
                <p:spPr>
                  <a:xfrm rot="1905853">
                    <a:off x="6967540" y="1483666"/>
                    <a:ext cx="198069" cy="19806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1" name="组合 50"/>
                <p:cNvGrpSpPr/>
                <p:nvPr/>
              </p:nvGrpSpPr>
              <p:grpSpPr>
                <a:xfrm>
                  <a:off x="4877308" y="3035580"/>
                  <a:ext cx="241449" cy="241449"/>
                  <a:chOff x="6915602" y="1431728"/>
                  <a:chExt cx="301944" cy="301944"/>
                </a:xfrm>
              </p:grpSpPr>
              <p:sp>
                <p:nvSpPr>
                  <p:cNvPr id="114" name="椭圆 113"/>
                  <p:cNvSpPr/>
                  <p:nvPr/>
                </p:nvSpPr>
                <p:spPr>
                  <a:xfrm>
                    <a:off x="6915602" y="1431728"/>
                    <a:ext cx="301944" cy="30194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5" name="椭圆 114"/>
                  <p:cNvSpPr/>
                  <p:nvPr/>
                </p:nvSpPr>
                <p:spPr>
                  <a:xfrm rot="1905853">
                    <a:off x="6967540" y="1483666"/>
                    <a:ext cx="198069" cy="19806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2" name="组合 51"/>
                <p:cNvGrpSpPr/>
                <p:nvPr/>
              </p:nvGrpSpPr>
              <p:grpSpPr>
                <a:xfrm>
                  <a:off x="4877308" y="4109912"/>
                  <a:ext cx="241449" cy="241449"/>
                  <a:chOff x="6915602" y="1431728"/>
                  <a:chExt cx="301944" cy="301944"/>
                </a:xfrm>
              </p:grpSpPr>
              <p:sp>
                <p:nvSpPr>
                  <p:cNvPr id="112" name="椭圆 111"/>
                  <p:cNvSpPr/>
                  <p:nvPr/>
                </p:nvSpPr>
                <p:spPr>
                  <a:xfrm>
                    <a:off x="6915602" y="1431728"/>
                    <a:ext cx="301944" cy="30194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3" name="椭圆 112"/>
                  <p:cNvSpPr/>
                  <p:nvPr/>
                </p:nvSpPr>
                <p:spPr>
                  <a:xfrm rot="1905853">
                    <a:off x="6967540" y="1483666"/>
                    <a:ext cx="198069" cy="19806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3" name="组合 52"/>
                <p:cNvGrpSpPr/>
                <p:nvPr/>
              </p:nvGrpSpPr>
              <p:grpSpPr>
                <a:xfrm>
                  <a:off x="6282513" y="3035580"/>
                  <a:ext cx="241449" cy="241449"/>
                  <a:chOff x="6915602" y="1431728"/>
                  <a:chExt cx="301944" cy="301944"/>
                </a:xfrm>
              </p:grpSpPr>
              <p:sp>
                <p:nvSpPr>
                  <p:cNvPr id="110" name="椭圆 109"/>
                  <p:cNvSpPr/>
                  <p:nvPr/>
                </p:nvSpPr>
                <p:spPr>
                  <a:xfrm>
                    <a:off x="6915602" y="1431728"/>
                    <a:ext cx="301944" cy="30194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1" name="椭圆 110"/>
                  <p:cNvSpPr/>
                  <p:nvPr/>
                </p:nvSpPr>
                <p:spPr>
                  <a:xfrm rot="1905853">
                    <a:off x="6967540" y="1483666"/>
                    <a:ext cx="198069" cy="19806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4" name="组合 53"/>
                <p:cNvGrpSpPr/>
                <p:nvPr/>
              </p:nvGrpSpPr>
              <p:grpSpPr>
                <a:xfrm>
                  <a:off x="6282513" y="4109912"/>
                  <a:ext cx="241449" cy="241449"/>
                  <a:chOff x="6915602" y="1431728"/>
                  <a:chExt cx="301944" cy="301944"/>
                </a:xfrm>
              </p:grpSpPr>
              <p:sp>
                <p:nvSpPr>
                  <p:cNvPr id="108" name="椭圆 107"/>
                  <p:cNvSpPr/>
                  <p:nvPr/>
                </p:nvSpPr>
                <p:spPr>
                  <a:xfrm>
                    <a:off x="6915602" y="1431728"/>
                    <a:ext cx="301944" cy="30194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椭圆 108"/>
                  <p:cNvSpPr/>
                  <p:nvPr/>
                </p:nvSpPr>
                <p:spPr>
                  <a:xfrm rot="1905853">
                    <a:off x="6967540" y="1483666"/>
                    <a:ext cx="198069" cy="19806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55" name="组合 54"/>
              <p:cNvGrpSpPr/>
              <p:nvPr/>
            </p:nvGrpSpPr>
            <p:grpSpPr>
              <a:xfrm>
                <a:off x="3326311" y="873188"/>
                <a:ext cx="5592862" cy="5444547"/>
                <a:chOff x="2819208" y="45563"/>
                <a:chExt cx="6465822" cy="6294357"/>
              </a:xfrm>
            </p:grpSpPr>
            <p:cxnSp>
              <p:nvCxnSpPr>
                <p:cNvPr id="106" name="直接连接符 105"/>
                <p:cNvCxnSpPr/>
                <p:nvPr userDrawn="1"/>
              </p:nvCxnSpPr>
              <p:spPr>
                <a:xfrm>
                  <a:off x="2819208" y="1811525"/>
                  <a:ext cx="6465822" cy="3100109"/>
                </a:xfrm>
                <a:prstGeom prst="line">
                  <a:avLst/>
                </a:prstGeom>
                <a:ln w="9525" cap="rnd">
                  <a:solidFill>
                    <a:schemeClr val="bg1">
                      <a:alpha val="67000"/>
                    </a:schemeClr>
                  </a:solidFill>
                  <a:round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06"/>
                <p:cNvCxnSpPr/>
                <p:nvPr userDrawn="1"/>
              </p:nvCxnSpPr>
              <p:spPr>
                <a:xfrm>
                  <a:off x="3396584" y="45563"/>
                  <a:ext cx="4464513" cy="6294356"/>
                </a:xfrm>
                <a:prstGeom prst="line">
                  <a:avLst/>
                </a:prstGeom>
                <a:ln w="9525" cap="rnd">
                  <a:solidFill>
                    <a:schemeClr val="bg1">
                      <a:alpha val="67000"/>
                    </a:schemeClr>
                  </a:solidFill>
                  <a:round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4" name="直接连接符 103"/>
              <p:cNvCxnSpPr/>
              <p:nvPr userDrawn="1"/>
            </p:nvCxnSpPr>
            <p:spPr>
              <a:xfrm flipV="1">
                <a:off x="3700136" y="1363082"/>
                <a:ext cx="3581077" cy="5110613"/>
              </a:xfrm>
              <a:prstGeom prst="line">
                <a:avLst/>
              </a:prstGeom>
              <a:ln w="9525" cap="rnd">
                <a:solidFill>
                  <a:schemeClr val="bg1">
                    <a:alpha val="67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 userDrawn="1"/>
            </p:nvCxnSpPr>
            <p:spPr>
              <a:xfrm flipV="1">
                <a:off x="3065423" y="2251534"/>
                <a:ext cx="5429659" cy="2577828"/>
              </a:xfrm>
              <a:prstGeom prst="line">
                <a:avLst/>
              </a:prstGeom>
              <a:ln w="9525" cap="rnd">
                <a:solidFill>
                  <a:schemeClr val="bg1">
                    <a:alpha val="67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组合 57"/>
              <p:cNvGrpSpPr/>
              <p:nvPr/>
            </p:nvGrpSpPr>
            <p:grpSpPr>
              <a:xfrm>
                <a:off x="3299423" y="1380246"/>
                <a:ext cx="1209969" cy="1209969"/>
                <a:chOff x="3290189" y="1148987"/>
                <a:chExt cx="1209969" cy="1209969"/>
              </a:xfrm>
            </p:grpSpPr>
            <p:grpSp>
              <p:nvGrpSpPr>
                <p:cNvPr id="59" name="组合 58"/>
                <p:cNvGrpSpPr/>
                <p:nvPr userDrawn="1"/>
              </p:nvGrpSpPr>
              <p:grpSpPr>
                <a:xfrm>
                  <a:off x="3290189" y="1148987"/>
                  <a:ext cx="1209969" cy="1209969"/>
                  <a:chOff x="4458000" y="1715032"/>
                  <a:chExt cx="3240000" cy="3240000"/>
                </a:xfrm>
              </p:grpSpPr>
              <p:sp>
                <p:nvSpPr>
                  <p:cNvPr id="78" name="椭圆 77"/>
                  <p:cNvSpPr/>
                  <p:nvPr userDrawn="1"/>
                </p:nvSpPr>
                <p:spPr>
                  <a:xfrm>
                    <a:off x="4530000" y="1787032"/>
                    <a:ext cx="3096000" cy="3096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9" name="椭圆 78"/>
                  <p:cNvSpPr/>
                  <p:nvPr userDrawn="1"/>
                </p:nvSpPr>
                <p:spPr>
                  <a:xfrm>
                    <a:off x="4494000" y="1751032"/>
                    <a:ext cx="3168000" cy="3168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" name="椭圆 79"/>
                  <p:cNvSpPr/>
                  <p:nvPr userDrawn="1"/>
                </p:nvSpPr>
                <p:spPr>
                  <a:xfrm>
                    <a:off x="4458000" y="1715032"/>
                    <a:ext cx="3240000" cy="3240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0" name="组合 59"/>
                <p:cNvGrpSpPr/>
                <p:nvPr userDrawn="1"/>
              </p:nvGrpSpPr>
              <p:grpSpPr>
                <a:xfrm>
                  <a:off x="3838358" y="1330096"/>
                  <a:ext cx="143299" cy="143299"/>
                  <a:chOff x="8860553" y="2545471"/>
                  <a:chExt cx="138982" cy="138982"/>
                </a:xfrm>
              </p:grpSpPr>
              <p:sp>
                <p:nvSpPr>
                  <p:cNvPr id="76" name="椭圆 75"/>
                  <p:cNvSpPr/>
                  <p:nvPr/>
                </p:nvSpPr>
                <p:spPr>
                  <a:xfrm>
                    <a:off x="8860553" y="2545471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7" name="椭圆 76"/>
                  <p:cNvSpPr/>
                  <p:nvPr/>
                </p:nvSpPr>
                <p:spPr>
                  <a:xfrm rot="1905853">
                    <a:off x="8894044" y="2578961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1" name="组合 60"/>
                <p:cNvGrpSpPr/>
                <p:nvPr userDrawn="1"/>
              </p:nvGrpSpPr>
              <p:grpSpPr>
                <a:xfrm>
                  <a:off x="3525826" y="1550558"/>
                  <a:ext cx="143299" cy="143299"/>
                  <a:chOff x="8860553" y="2545470"/>
                  <a:chExt cx="138982" cy="138982"/>
                </a:xfrm>
              </p:grpSpPr>
              <p:sp>
                <p:nvSpPr>
                  <p:cNvPr id="74" name="椭圆 73"/>
                  <p:cNvSpPr/>
                  <p:nvPr/>
                </p:nvSpPr>
                <p:spPr>
                  <a:xfrm>
                    <a:off x="8860553" y="2545470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5" name="椭圆 74"/>
                  <p:cNvSpPr/>
                  <p:nvPr/>
                </p:nvSpPr>
                <p:spPr>
                  <a:xfrm rot="1905853">
                    <a:off x="8894044" y="2578961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2" name="组合 61"/>
                <p:cNvGrpSpPr/>
                <p:nvPr userDrawn="1"/>
              </p:nvGrpSpPr>
              <p:grpSpPr>
                <a:xfrm>
                  <a:off x="3525826" y="1844636"/>
                  <a:ext cx="143299" cy="143299"/>
                  <a:chOff x="8860553" y="2545470"/>
                  <a:chExt cx="138982" cy="138982"/>
                </a:xfrm>
              </p:grpSpPr>
              <p:sp>
                <p:nvSpPr>
                  <p:cNvPr id="72" name="椭圆 71"/>
                  <p:cNvSpPr/>
                  <p:nvPr/>
                </p:nvSpPr>
                <p:spPr>
                  <a:xfrm>
                    <a:off x="8860553" y="2545470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" name="椭圆 72"/>
                  <p:cNvSpPr/>
                  <p:nvPr/>
                </p:nvSpPr>
                <p:spPr>
                  <a:xfrm rot="1905853">
                    <a:off x="8894044" y="2578961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3" name="组合 62"/>
                <p:cNvGrpSpPr/>
                <p:nvPr userDrawn="1"/>
              </p:nvGrpSpPr>
              <p:grpSpPr>
                <a:xfrm>
                  <a:off x="3846365" y="2008020"/>
                  <a:ext cx="143299" cy="143299"/>
                  <a:chOff x="8850141" y="2548833"/>
                  <a:chExt cx="138982" cy="138982"/>
                </a:xfrm>
              </p:grpSpPr>
              <p:sp>
                <p:nvSpPr>
                  <p:cNvPr id="70" name="椭圆 69"/>
                  <p:cNvSpPr/>
                  <p:nvPr/>
                </p:nvSpPr>
                <p:spPr>
                  <a:xfrm>
                    <a:off x="8850141" y="2548833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1" name="椭圆 70"/>
                  <p:cNvSpPr/>
                  <p:nvPr/>
                </p:nvSpPr>
                <p:spPr>
                  <a:xfrm rot="1905853">
                    <a:off x="8883632" y="2582324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4" name="组合 63"/>
                <p:cNvGrpSpPr/>
                <p:nvPr userDrawn="1"/>
              </p:nvGrpSpPr>
              <p:grpSpPr>
                <a:xfrm>
                  <a:off x="4121221" y="1550558"/>
                  <a:ext cx="143299" cy="143299"/>
                  <a:chOff x="8860553" y="2545470"/>
                  <a:chExt cx="138982" cy="138982"/>
                </a:xfrm>
              </p:grpSpPr>
              <p:sp>
                <p:nvSpPr>
                  <p:cNvPr id="68" name="椭圆 67"/>
                  <p:cNvSpPr/>
                  <p:nvPr/>
                </p:nvSpPr>
                <p:spPr>
                  <a:xfrm>
                    <a:off x="8860553" y="2545470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9" name="椭圆 68"/>
                  <p:cNvSpPr/>
                  <p:nvPr/>
                </p:nvSpPr>
                <p:spPr>
                  <a:xfrm rot="1905853">
                    <a:off x="8894044" y="2578961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5" name="组合 64"/>
                <p:cNvGrpSpPr/>
                <p:nvPr userDrawn="1"/>
              </p:nvGrpSpPr>
              <p:grpSpPr>
                <a:xfrm>
                  <a:off x="4121221" y="1824085"/>
                  <a:ext cx="143299" cy="143299"/>
                  <a:chOff x="8860553" y="2545470"/>
                  <a:chExt cx="138982" cy="138982"/>
                </a:xfrm>
              </p:grpSpPr>
              <p:sp>
                <p:nvSpPr>
                  <p:cNvPr id="66" name="椭圆 65"/>
                  <p:cNvSpPr/>
                  <p:nvPr/>
                </p:nvSpPr>
                <p:spPr>
                  <a:xfrm>
                    <a:off x="8860553" y="2545470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7" name="椭圆 66"/>
                  <p:cNvSpPr/>
                  <p:nvPr/>
                </p:nvSpPr>
                <p:spPr>
                  <a:xfrm rot="1905853">
                    <a:off x="8894044" y="2578961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23" name="组合 122"/>
              <p:cNvGrpSpPr/>
              <p:nvPr/>
            </p:nvGrpSpPr>
            <p:grpSpPr>
              <a:xfrm>
                <a:off x="7014901" y="1407134"/>
                <a:ext cx="1156193" cy="1156193"/>
                <a:chOff x="3317077" y="1175875"/>
                <a:chExt cx="1156193" cy="1156193"/>
              </a:xfrm>
            </p:grpSpPr>
            <p:sp>
              <p:nvSpPr>
                <p:cNvPr id="143" name="椭圆 142"/>
                <p:cNvSpPr/>
                <p:nvPr userDrawn="1"/>
              </p:nvSpPr>
              <p:spPr>
                <a:xfrm>
                  <a:off x="3317077" y="1175875"/>
                  <a:ext cx="1156193" cy="1156193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alpha val="67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5" name="组合 124"/>
                <p:cNvGrpSpPr/>
                <p:nvPr userDrawn="1"/>
              </p:nvGrpSpPr>
              <p:grpSpPr>
                <a:xfrm>
                  <a:off x="3838358" y="1330096"/>
                  <a:ext cx="143299" cy="143299"/>
                  <a:chOff x="8860553" y="2545471"/>
                  <a:chExt cx="138982" cy="138982"/>
                </a:xfrm>
              </p:grpSpPr>
              <p:sp>
                <p:nvSpPr>
                  <p:cNvPr id="141" name="椭圆 140"/>
                  <p:cNvSpPr/>
                  <p:nvPr/>
                </p:nvSpPr>
                <p:spPr>
                  <a:xfrm>
                    <a:off x="8860553" y="2545471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2" name="椭圆 141"/>
                  <p:cNvSpPr/>
                  <p:nvPr/>
                </p:nvSpPr>
                <p:spPr>
                  <a:xfrm rot="1905853">
                    <a:off x="8894044" y="2578961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26" name="组合 125"/>
                <p:cNvGrpSpPr/>
                <p:nvPr userDrawn="1"/>
              </p:nvGrpSpPr>
              <p:grpSpPr>
                <a:xfrm>
                  <a:off x="3525826" y="1550558"/>
                  <a:ext cx="143299" cy="143299"/>
                  <a:chOff x="8860553" y="2545470"/>
                  <a:chExt cx="138982" cy="138982"/>
                </a:xfrm>
              </p:grpSpPr>
              <p:sp>
                <p:nvSpPr>
                  <p:cNvPr id="139" name="椭圆 138"/>
                  <p:cNvSpPr/>
                  <p:nvPr/>
                </p:nvSpPr>
                <p:spPr>
                  <a:xfrm>
                    <a:off x="8860553" y="2545470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0" name="椭圆 139"/>
                  <p:cNvSpPr/>
                  <p:nvPr/>
                </p:nvSpPr>
                <p:spPr>
                  <a:xfrm rot="1905853">
                    <a:off x="8894044" y="2578961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27" name="组合 126"/>
                <p:cNvGrpSpPr/>
                <p:nvPr userDrawn="1"/>
              </p:nvGrpSpPr>
              <p:grpSpPr>
                <a:xfrm>
                  <a:off x="3525826" y="1844636"/>
                  <a:ext cx="143299" cy="143299"/>
                  <a:chOff x="8860553" y="2545470"/>
                  <a:chExt cx="138982" cy="138982"/>
                </a:xfrm>
              </p:grpSpPr>
              <p:sp>
                <p:nvSpPr>
                  <p:cNvPr id="137" name="椭圆 136"/>
                  <p:cNvSpPr/>
                  <p:nvPr/>
                </p:nvSpPr>
                <p:spPr>
                  <a:xfrm>
                    <a:off x="8860553" y="2545470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8" name="椭圆 137"/>
                  <p:cNvSpPr/>
                  <p:nvPr/>
                </p:nvSpPr>
                <p:spPr>
                  <a:xfrm rot="1905853">
                    <a:off x="8894044" y="2578961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28" name="组合 127"/>
                <p:cNvGrpSpPr/>
                <p:nvPr userDrawn="1"/>
              </p:nvGrpSpPr>
              <p:grpSpPr>
                <a:xfrm>
                  <a:off x="3846365" y="2008020"/>
                  <a:ext cx="143299" cy="143299"/>
                  <a:chOff x="8850141" y="2548833"/>
                  <a:chExt cx="138982" cy="138982"/>
                </a:xfrm>
              </p:grpSpPr>
              <p:sp>
                <p:nvSpPr>
                  <p:cNvPr id="135" name="椭圆 134"/>
                  <p:cNvSpPr/>
                  <p:nvPr/>
                </p:nvSpPr>
                <p:spPr>
                  <a:xfrm>
                    <a:off x="8850141" y="2548833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6" name="椭圆 135"/>
                  <p:cNvSpPr/>
                  <p:nvPr/>
                </p:nvSpPr>
                <p:spPr>
                  <a:xfrm rot="1905853">
                    <a:off x="8883632" y="2582324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29" name="组合 128"/>
                <p:cNvGrpSpPr/>
                <p:nvPr userDrawn="1"/>
              </p:nvGrpSpPr>
              <p:grpSpPr>
                <a:xfrm>
                  <a:off x="4121221" y="1550558"/>
                  <a:ext cx="143299" cy="143299"/>
                  <a:chOff x="8860553" y="2545470"/>
                  <a:chExt cx="138982" cy="138982"/>
                </a:xfrm>
              </p:grpSpPr>
              <p:sp>
                <p:nvSpPr>
                  <p:cNvPr id="133" name="椭圆 132"/>
                  <p:cNvSpPr/>
                  <p:nvPr/>
                </p:nvSpPr>
                <p:spPr>
                  <a:xfrm>
                    <a:off x="8860553" y="2545470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4" name="椭圆 133"/>
                  <p:cNvSpPr/>
                  <p:nvPr/>
                </p:nvSpPr>
                <p:spPr>
                  <a:xfrm rot="1905853">
                    <a:off x="8894044" y="2578961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0" name="组合 129"/>
                <p:cNvGrpSpPr/>
                <p:nvPr userDrawn="1"/>
              </p:nvGrpSpPr>
              <p:grpSpPr>
                <a:xfrm>
                  <a:off x="4121221" y="1824085"/>
                  <a:ext cx="143299" cy="143299"/>
                  <a:chOff x="8860553" y="2545470"/>
                  <a:chExt cx="138982" cy="138982"/>
                </a:xfrm>
              </p:grpSpPr>
              <p:sp>
                <p:nvSpPr>
                  <p:cNvPr id="131" name="椭圆 130"/>
                  <p:cNvSpPr/>
                  <p:nvPr/>
                </p:nvSpPr>
                <p:spPr>
                  <a:xfrm>
                    <a:off x="8860553" y="2545470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2" name="椭圆 131"/>
                  <p:cNvSpPr/>
                  <p:nvPr/>
                </p:nvSpPr>
                <p:spPr>
                  <a:xfrm rot="1905853">
                    <a:off x="8894044" y="2578961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46" name="组合 145"/>
              <p:cNvGrpSpPr/>
              <p:nvPr/>
            </p:nvGrpSpPr>
            <p:grpSpPr>
              <a:xfrm>
                <a:off x="6988013" y="4498454"/>
                <a:ext cx="1209969" cy="1209969"/>
                <a:chOff x="3290189" y="1148987"/>
                <a:chExt cx="1209969" cy="1209969"/>
              </a:xfrm>
            </p:grpSpPr>
            <p:grpSp>
              <p:nvGrpSpPr>
                <p:cNvPr id="147" name="组合 146"/>
                <p:cNvGrpSpPr/>
                <p:nvPr userDrawn="1"/>
              </p:nvGrpSpPr>
              <p:grpSpPr>
                <a:xfrm>
                  <a:off x="3290189" y="1148987"/>
                  <a:ext cx="1209969" cy="1209969"/>
                  <a:chOff x="4458000" y="1715032"/>
                  <a:chExt cx="3240000" cy="3240000"/>
                </a:xfrm>
              </p:grpSpPr>
              <p:sp>
                <p:nvSpPr>
                  <p:cNvPr id="166" name="椭圆 165"/>
                  <p:cNvSpPr/>
                  <p:nvPr userDrawn="1"/>
                </p:nvSpPr>
                <p:spPr>
                  <a:xfrm>
                    <a:off x="4530000" y="1787032"/>
                    <a:ext cx="3096000" cy="3096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7" name="椭圆 166"/>
                  <p:cNvSpPr/>
                  <p:nvPr userDrawn="1"/>
                </p:nvSpPr>
                <p:spPr>
                  <a:xfrm>
                    <a:off x="4494000" y="1751032"/>
                    <a:ext cx="3168000" cy="3168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8" name="椭圆 167"/>
                  <p:cNvSpPr/>
                  <p:nvPr userDrawn="1"/>
                </p:nvSpPr>
                <p:spPr>
                  <a:xfrm>
                    <a:off x="4458000" y="1715032"/>
                    <a:ext cx="3240000" cy="3240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8" name="组合 147"/>
                <p:cNvGrpSpPr/>
                <p:nvPr userDrawn="1"/>
              </p:nvGrpSpPr>
              <p:grpSpPr>
                <a:xfrm>
                  <a:off x="3838358" y="1330096"/>
                  <a:ext cx="143299" cy="143299"/>
                  <a:chOff x="8860553" y="2545471"/>
                  <a:chExt cx="138982" cy="138982"/>
                </a:xfrm>
              </p:grpSpPr>
              <p:sp>
                <p:nvSpPr>
                  <p:cNvPr id="164" name="椭圆 163"/>
                  <p:cNvSpPr/>
                  <p:nvPr/>
                </p:nvSpPr>
                <p:spPr>
                  <a:xfrm>
                    <a:off x="8860553" y="2545471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5" name="椭圆 164"/>
                  <p:cNvSpPr/>
                  <p:nvPr/>
                </p:nvSpPr>
                <p:spPr>
                  <a:xfrm rot="1905853">
                    <a:off x="8894044" y="2578961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9" name="组合 148"/>
                <p:cNvGrpSpPr/>
                <p:nvPr userDrawn="1"/>
              </p:nvGrpSpPr>
              <p:grpSpPr>
                <a:xfrm>
                  <a:off x="3525826" y="1550558"/>
                  <a:ext cx="143299" cy="143299"/>
                  <a:chOff x="8860553" y="2545470"/>
                  <a:chExt cx="138982" cy="138982"/>
                </a:xfrm>
              </p:grpSpPr>
              <p:sp>
                <p:nvSpPr>
                  <p:cNvPr id="162" name="椭圆 161"/>
                  <p:cNvSpPr/>
                  <p:nvPr/>
                </p:nvSpPr>
                <p:spPr>
                  <a:xfrm>
                    <a:off x="8860553" y="2545470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3" name="椭圆 162"/>
                  <p:cNvSpPr/>
                  <p:nvPr/>
                </p:nvSpPr>
                <p:spPr>
                  <a:xfrm rot="1905853">
                    <a:off x="8894044" y="2578961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50" name="组合 149"/>
                <p:cNvGrpSpPr/>
                <p:nvPr userDrawn="1"/>
              </p:nvGrpSpPr>
              <p:grpSpPr>
                <a:xfrm>
                  <a:off x="3525826" y="1844636"/>
                  <a:ext cx="143299" cy="143299"/>
                  <a:chOff x="8860553" y="2545470"/>
                  <a:chExt cx="138982" cy="138982"/>
                </a:xfrm>
              </p:grpSpPr>
              <p:sp>
                <p:nvSpPr>
                  <p:cNvPr id="160" name="椭圆 159"/>
                  <p:cNvSpPr/>
                  <p:nvPr/>
                </p:nvSpPr>
                <p:spPr>
                  <a:xfrm>
                    <a:off x="8860553" y="2545470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1" name="椭圆 160"/>
                  <p:cNvSpPr/>
                  <p:nvPr/>
                </p:nvSpPr>
                <p:spPr>
                  <a:xfrm rot="1905853">
                    <a:off x="8894044" y="2578961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51" name="组合 150"/>
                <p:cNvGrpSpPr/>
                <p:nvPr userDrawn="1"/>
              </p:nvGrpSpPr>
              <p:grpSpPr>
                <a:xfrm>
                  <a:off x="3846365" y="2008020"/>
                  <a:ext cx="143299" cy="143299"/>
                  <a:chOff x="8850141" y="2548833"/>
                  <a:chExt cx="138982" cy="138982"/>
                </a:xfrm>
              </p:grpSpPr>
              <p:sp>
                <p:nvSpPr>
                  <p:cNvPr id="158" name="椭圆 157"/>
                  <p:cNvSpPr/>
                  <p:nvPr/>
                </p:nvSpPr>
                <p:spPr>
                  <a:xfrm>
                    <a:off x="8850141" y="2548833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9" name="椭圆 158"/>
                  <p:cNvSpPr/>
                  <p:nvPr/>
                </p:nvSpPr>
                <p:spPr>
                  <a:xfrm rot="1905853">
                    <a:off x="8883632" y="2582324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52" name="组合 151"/>
                <p:cNvGrpSpPr/>
                <p:nvPr userDrawn="1"/>
              </p:nvGrpSpPr>
              <p:grpSpPr>
                <a:xfrm>
                  <a:off x="4121221" y="1550558"/>
                  <a:ext cx="143299" cy="143299"/>
                  <a:chOff x="8860553" y="2545470"/>
                  <a:chExt cx="138982" cy="138982"/>
                </a:xfrm>
              </p:grpSpPr>
              <p:sp>
                <p:nvSpPr>
                  <p:cNvPr id="156" name="椭圆 155"/>
                  <p:cNvSpPr/>
                  <p:nvPr/>
                </p:nvSpPr>
                <p:spPr>
                  <a:xfrm>
                    <a:off x="8860553" y="2545470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7" name="椭圆 156"/>
                  <p:cNvSpPr/>
                  <p:nvPr/>
                </p:nvSpPr>
                <p:spPr>
                  <a:xfrm rot="1905853">
                    <a:off x="8894044" y="2578961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53" name="组合 152"/>
                <p:cNvGrpSpPr/>
                <p:nvPr userDrawn="1"/>
              </p:nvGrpSpPr>
              <p:grpSpPr>
                <a:xfrm>
                  <a:off x="4121221" y="1824085"/>
                  <a:ext cx="143299" cy="143299"/>
                  <a:chOff x="8860553" y="2545470"/>
                  <a:chExt cx="138982" cy="138982"/>
                </a:xfrm>
              </p:grpSpPr>
              <p:sp>
                <p:nvSpPr>
                  <p:cNvPr id="154" name="椭圆 153"/>
                  <p:cNvSpPr/>
                  <p:nvPr/>
                </p:nvSpPr>
                <p:spPr>
                  <a:xfrm>
                    <a:off x="8860553" y="2545470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5" name="椭圆 154"/>
                  <p:cNvSpPr/>
                  <p:nvPr/>
                </p:nvSpPr>
                <p:spPr>
                  <a:xfrm rot="1905853">
                    <a:off x="8894044" y="2578961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69" name="组合 168"/>
              <p:cNvGrpSpPr/>
              <p:nvPr/>
            </p:nvGrpSpPr>
            <p:grpSpPr>
              <a:xfrm>
                <a:off x="3299423" y="4498454"/>
                <a:ext cx="1209969" cy="1209969"/>
                <a:chOff x="3290189" y="1148987"/>
                <a:chExt cx="1209969" cy="1209969"/>
              </a:xfrm>
            </p:grpSpPr>
            <p:grpSp>
              <p:nvGrpSpPr>
                <p:cNvPr id="170" name="组合 169"/>
                <p:cNvGrpSpPr/>
                <p:nvPr userDrawn="1"/>
              </p:nvGrpSpPr>
              <p:grpSpPr>
                <a:xfrm>
                  <a:off x="3290189" y="1148987"/>
                  <a:ext cx="1209969" cy="1209969"/>
                  <a:chOff x="4458000" y="1715032"/>
                  <a:chExt cx="3240000" cy="3240000"/>
                </a:xfrm>
              </p:grpSpPr>
              <p:sp>
                <p:nvSpPr>
                  <p:cNvPr id="189" name="椭圆 188"/>
                  <p:cNvSpPr/>
                  <p:nvPr userDrawn="1"/>
                </p:nvSpPr>
                <p:spPr>
                  <a:xfrm>
                    <a:off x="4530000" y="1787032"/>
                    <a:ext cx="3096000" cy="3096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0" name="椭圆 189"/>
                  <p:cNvSpPr/>
                  <p:nvPr userDrawn="1"/>
                </p:nvSpPr>
                <p:spPr>
                  <a:xfrm>
                    <a:off x="4494000" y="1751032"/>
                    <a:ext cx="3168000" cy="3168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1" name="椭圆 190"/>
                  <p:cNvSpPr/>
                  <p:nvPr userDrawn="1"/>
                </p:nvSpPr>
                <p:spPr>
                  <a:xfrm>
                    <a:off x="4458000" y="1715032"/>
                    <a:ext cx="3240000" cy="3240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71" name="组合 170"/>
                <p:cNvGrpSpPr/>
                <p:nvPr userDrawn="1"/>
              </p:nvGrpSpPr>
              <p:grpSpPr>
                <a:xfrm>
                  <a:off x="3838358" y="1330096"/>
                  <a:ext cx="143299" cy="143299"/>
                  <a:chOff x="8860553" y="2545471"/>
                  <a:chExt cx="138982" cy="138982"/>
                </a:xfrm>
              </p:grpSpPr>
              <p:sp>
                <p:nvSpPr>
                  <p:cNvPr id="187" name="椭圆 186"/>
                  <p:cNvSpPr/>
                  <p:nvPr/>
                </p:nvSpPr>
                <p:spPr>
                  <a:xfrm>
                    <a:off x="8860553" y="2545471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8" name="椭圆 187"/>
                  <p:cNvSpPr/>
                  <p:nvPr/>
                </p:nvSpPr>
                <p:spPr>
                  <a:xfrm rot="1905853">
                    <a:off x="8894044" y="2578961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72" name="组合 171"/>
                <p:cNvGrpSpPr/>
                <p:nvPr userDrawn="1"/>
              </p:nvGrpSpPr>
              <p:grpSpPr>
                <a:xfrm>
                  <a:off x="3525826" y="1550558"/>
                  <a:ext cx="143299" cy="143299"/>
                  <a:chOff x="8860553" y="2545470"/>
                  <a:chExt cx="138982" cy="138982"/>
                </a:xfrm>
              </p:grpSpPr>
              <p:sp>
                <p:nvSpPr>
                  <p:cNvPr id="185" name="椭圆 184"/>
                  <p:cNvSpPr/>
                  <p:nvPr/>
                </p:nvSpPr>
                <p:spPr>
                  <a:xfrm>
                    <a:off x="8860553" y="2545470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6" name="椭圆 185"/>
                  <p:cNvSpPr/>
                  <p:nvPr/>
                </p:nvSpPr>
                <p:spPr>
                  <a:xfrm rot="1905853">
                    <a:off x="8894044" y="2578961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73" name="组合 172"/>
                <p:cNvGrpSpPr/>
                <p:nvPr userDrawn="1"/>
              </p:nvGrpSpPr>
              <p:grpSpPr>
                <a:xfrm>
                  <a:off x="3525826" y="1844636"/>
                  <a:ext cx="143299" cy="143299"/>
                  <a:chOff x="8860553" y="2545470"/>
                  <a:chExt cx="138982" cy="138982"/>
                </a:xfrm>
              </p:grpSpPr>
              <p:sp>
                <p:nvSpPr>
                  <p:cNvPr id="183" name="椭圆 182"/>
                  <p:cNvSpPr/>
                  <p:nvPr/>
                </p:nvSpPr>
                <p:spPr>
                  <a:xfrm>
                    <a:off x="8860553" y="2545470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4" name="椭圆 183"/>
                  <p:cNvSpPr/>
                  <p:nvPr/>
                </p:nvSpPr>
                <p:spPr>
                  <a:xfrm rot="1905853">
                    <a:off x="8894044" y="2578961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74" name="组合 173"/>
                <p:cNvGrpSpPr/>
                <p:nvPr userDrawn="1"/>
              </p:nvGrpSpPr>
              <p:grpSpPr>
                <a:xfrm>
                  <a:off x="3846365" y="2008020"/>
                  <a:ext cx="143299" cy="143299"/>
                  <a:chOff x="8850141" y="2548833"/>
                  <a:chExt cx="138982" cy="138982"/>
                </a:xfrm>
              </p:grpSpPr>
              <p:sp>
                <p:nvSpPr>
                  <p:cNvPr id="181" name="椭圆 180"/>
                  <p:cNvSpPr/>
                  <p:nvPr/>
                </p:nvSpPr>
                <p:spPr>
                  <a:xfrm>
                    <a:off x="8850141" y="2548833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2" name="椭圆 181"/>
                  <p:cNvSpPr/>
                  <p:nvPr/>
                </p:nvSpPr>
                <p:spPr>
                  <a:xfrm rot="1905853">
                    <a:off x="8883632" y="2582324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75" name="组合 174"/>
                <p:cNvGrpSpPr/>
                <p:nvPr userDrawn="1"/>
              </p:nvGrpSpPr>
              <p:grpSpPr>
                <a:xfrm>
                  <a:off x="4121221" y="1550558"/>
                  <a:ext cx="143299" cy="143299"/>
                  <a:chOff x="8860553" y="2545470"/>
                  <a:chExt cx="138982" cy="138982"/>
                </a:xfrm>
              </p:grpSpPr>
              <p:sp>
                <p:nvSpPr>
                  <p:cNvPr id="179" name="椭圆 178"/>
                  <p:cNvSpPr/>
                  <p:nvPr/>
                </p:nvSpPr>
                <p:spPr>
                  <a:xfrm>
                    <a:off x="8860553" y="2545470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0" name="椭圆 179"/>
                  <p:cNvSpPr/>
                  <p:nvPr/>
                </p:nvSpPr>
                <p:spPr>
                  <a:xfrm rot="1905853">
                    <a:off x="8894044" y="2578961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76" name="组合 175"/>
                <p:cNvGrpSpPr/>
                <p:nvPr userDrawn="1"/>
              </p:nvGrpSpPr>
              <p:grpSpPr>
                <a:xfrm>
                  <a:off x="4121221" y="1824085"/>
                  <a:ext cx="143299" cy="143299"/>
                  <a:chOff x="8860553" y="2545470"/>
                  <a:chExt cx="138982" cy="138982"/>
                </a:xfrm>
              </p:grpSpPr>
              <p:sp>
                <p:nvSpPr>
                  <p:cNvPr id="177" name="椭圆 176"/>
                  <p:cNvSpPr/>
                  <p:nvPr/>
                </p:nvSpPr>
                <p:spPr>
                  <a:xfrm>
                    <a:off x="8860553" y="2545470"/>
                    <a:ext cx="138982" cy="138982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8" name="椭圆 177"/>
                  <p:cNvSpPr/>
                  <p:nvPr/>
                </p:nvSpPr>
                <p:spPr>
                  <a:xfrm rot="1905853">
                    <a:off x="8894044" y="2578961"/>
                    <a:ext cx="72000" cy="720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bg1">
                        <a:alpha val="67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223" name="椭圆 222"/>
            <p:cNvSpPr/>
            <p:nvPr/>
          </p:nvSpPr>
          <p:spPr>
            <a:xfrm>
              <a:off x="4225512" y="2061873"/>
              <a:ext cx="493889" cy="493889"/>
            </a:xfrm>
            <a:prstGeom prst="ellipse">
              <a:avLst/>
            </a:prstGeom>
            <a:noFill/>
            <a:ln w="6350">
              <a:solidFill>
                <a:schemeClr val="bg1">
                  <a:alpha val="6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/>
            <p:nvPr/>
          </p:nvSpPr>
          <p:spPr>
            <a:xfrm>
              <a:off x="4225512" y="4571264"/>
              <a:ext cx="493889" cy="493889"/>
            </a:xfrm>
            <a:prstGeom prst="ellipse">
              <a:avLst/>
            </a:prstGeom>
            <a:noFill/>
            <a:ln w="6350">
              <a:solidFill>
                <a:schemeClr val="bg1">
                  <a:alpha val="6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/>
            <p:nvPr/>
          </p:nvSpPr>
          <p:spPr>
            <a:xfrm rot="840000">
              <a:off x="7192222" y="4550485"/>
              <a:ext cx="493889" cy="493889"/>
            </a:xfrm>
            <a:prstGeom prst="ellipse">
              <a:avLst/>
            </a:prstGeom>
            <a:noFill/>
            <a:ln w="6350">
              <a:solidFill>
                <a:schemeClr val="bg1">
                  <a:alpha val="6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/>
            <p:nvPr/>
          </p:nvSpPr>
          <p:spPr>
            <a:xfrm>
              <a:off x="7182884" y="2049425"/>
              <a:ext cx="493889" cy="493889"/>
            </a:xfrm>
            <a:prstGeom prst="ellipse">
              <a:avLst/>
            </a:prstGeom>
            <a:noFill/>
            <a:ln w="6350">
              <a:solidFill>
                <a:schemeClr val="bg1">
                  <a:alpha val="6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38700" y="343323"/>
            <a:ext cx="3522473" cy="882331"/>
            <a:chOff x="4174405" y="1460923"/>
            <a:chExt cx="3522473" cy="882331"/>
          </a:xfrm>
        </p:grpSpPr>
        <p:sp>
          <p:nvSpPr>
            <p:cNvPr id="91" name="矩形 90"/>
            <p:cNvSpPr/>
            <p:nvPr/>
          </p:nvSpPr>
          <p:spPr>
            <a:xfrm>
              <a:off x="4386600" y="1465067"/>
              <a:ext cx="3118293" cy="627571"/>
            </a:xfrm>
            <a:prstGeom prst="rect">
              <a:avLst/>
            </a:prstGeom>
            <a:blipFill dpi="0" rotWithShape="0">
              <a:blip r:embed="rId1">
                <a:alphaModFix amt="25000"/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harpenSoften amount="-69000"/>
                        </a14:imgEffect>
                      </a14:imgLayer>
                    </a14:imgProps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圆角矩形 3"/>
            <p:cNvSpPr/>
            <p:nvPr/>
          </p:nvSpPr>
          <p:spPr>
            <a:xfrm>
              <a:off x="4174405" y="1464892"/>
              <a:ext cx="198372" cy="878361"/>
            </a:xfrm>
            <a:custGeom>
              <a:avLst/>
              <a:gdLst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99977 w 451413"/>
                <a:gd name="connsiteY2" fmla="*/ 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-1" fmla="*/ 0 w 451413"/>
                <a:gd name="connsiteY0-2" fmla="*/ 151436 h 1180617"/>
                <a:gd name="connsiteX1-3" fmla="*/ 151436 w 451413"/>
                <a:gd name="connsiteY1-4" fmla="*/ 0 h 1180617"/>
                <a:gd name="connsiteX2-5" fmla="*/ 213617 w 451413"/>
                <a:gd name="connsiteY2-6" fmla="*/ 2540 h 1180617"/>
                <a:gd name="connsiteX3-7" fmla="*/ 451413 w 451413"/>
                <a:gd name="connsiteY3-8" fmla="*/ 151436 h 1180617"/>
                <a:gd name="connsiteX4-9" fmla="*/ 451413 w 451413"/>
                <a:gd name="connsiteY4-10" fmla="*/ 1029181 h 1180617"/>
                <a:gd name="connsiteX5-11" fmla="*/ 299977 w 451413"/>
                <a:gd name="connsiteY5-12" fmla="*/ 1180617 h 1180617"/>
                <a:gd name="connsiteX6-13" fmla="*/ 151436 w 451413"/>
                <a:gd name="connsiteY6-14" fmla="*/ 1180617 h 1180617"/>
                <a:gd name="connsiteX7-15" fmla="*/ 0 w 451413"/>
                <a:gd name="connsiteY7-16" fmla="*/ 1029181 h 1180617"/>
                <a:gd name="connsiteX8-17" fmla="*/ 0 w 451413"/>
                <a:gd name="connsiteY8-18" fmla="*/ 151436 h 1180617"/>
                <a:gd name="connsiteX0-19" fmla="*/ 0 w 451413"/>
                <a:gd name="connsiteY0-20" fmla="*/ 151436 h 1185697"/>
                <a:gd name="connsiteX1-21" fmla="*/ 151436 w 451413"/>
                <a:gd name="connsiteY1-22" fmla="*/ 0 h 1185697"/>
                <a:gd name="connsiteX2-23" fmla="*/ 213617 w 451413"/>
                <a:gd name="connsiteY2-24" fmla="*/ 2540 h 1185697"/>
                <a:gd name="connsiteX3-25" fmla="*/ 451413 w 451413"/>
                <a:gd name="connsiteY3-26" fmla="*/ 151436 h 1185697"/>
                <a:gd name="connsiteX4-27" fmla="*/ 451413 w 451413"/>
                <a:gd name="connsiteY4-28" fmla="*/ 1029181 h 1185697"/>
                <a:gd name="connsiteX5-29" fmla="*/ 218697 w 451413"/>
                <a:gd name="connsiteY5-30" fmla="*/ 1185697 h 1185697"/>
                <a:gd name="connsiteX6-31" fmla="*/ 151436 w 451413"/>
                <a:gd name="connsiteY6-32" fmla="*/ 1180617 h 1185697"/>
                <a:gd name="connsiteX7-33" fmla="*/ 0 w 451413"/>
                <a:gd name="connsiteY7-34" fmla="*/ 1029181 h 1185697"/>
                <a:gd name="connsiteX8-35" fmla="*/ 0 w 451413"/>
                <a:gd name="connsiteY8-36" fmla="*/ 151436 h 1185697"/>
                <a:gd name="connsiteX0-37" fmla="*/ 0 w 451413"/>
                <a:gd name="connsiteY0-38" fmla="*/ 151436 h 1185697"/>
                <a:gd name="connsiteX1-39" fmla="*/ 151436 w 451413"/>
                <a:gd name="connsiteY1-40" fmla="*/ 0 h 1185697"/>
                <a:gd name="connsiteX2-41" fmla="*/ 213617 w 451413"/>
                <a:gd name="connsiteY2-42" fmla="*/ 2540 h 1185697"/>
                <a:gd name="connsiteX3-43" fmla="*/ 451413 w 451413"/>
                <a:gd name="connsiteY3-44" fmla="*/ 1029181 h 1185697"/>
                <a:gd name="connsiteX4-45" fmla="*/ 218697 w 451413"/>
                <a:gd name="connsiteY4-46" fmla="*/ 1185697 h 1185697"/>
                <a:gd name="connsiteX5-47" fmla="*/ 151436 w 451413"/>
                <a:gd name="connsiteY5-48" fmla="*/ 1180617 h 1185697"/>
                <a:gd name="connsiteX6-49" fmla="*/ 0 w 451413"/>
                <a:gd name="connsiteY6-50" fmla="*/ 1029181 h 1185697"/>
                <a:gd name="connsiteX7-51" fmla="*/ 0 w 451413"/>
                <a:gd name="connsiteY7-52" fmla="*/ 151436 h 1185697"/>
                <a:gd name="connsiteX0-53" fmla="*/ 0 w 224614"/>
                <a:gd name="connsiteY0-54" fmla="*/ 151436 h 1185697"/>
                <a:gd name="connsiteX1-55" fmla="*/ 151436 w 224614"/>
                <a:gd name="connsiteY1-56" fmla="*/ 0 h 1185697"/>
                <a:gd name="connsiteX2-57" fmla="*/ 213617 w 224614"/>
                <a:gd name="connsiteY2-58" fmla="*/ 2540 h 1185697"/>
                <a:gd name="connsiteX3-59" fmla="*/ 218697 w 224614"/>
                <a:gd name="connsiteY3-60" fmla="*/ 1185697 h 1185697"/>
                <a:gd name="connsiteX4-61" fmla="*/ 151436 w 224614"/>
                <a:gd name="connsiteY4-62" fmla="*/ 1180617 h 1185697"/>
                <a:gd name="connsiteX5-63" fmla="*/ 0 w 224614"/>
                <a:gd name="connsiteY5-64" fmla="*/ 1029181 h 1185697"/>
                <a:gd name="connsiteX6-65" fmla="*/ 0 w 224614"/>
                <a:gd name="connsiteY6-66" fmla="*/ 151436 h 1185697"/>
                <a:gd name="connsiteX0-67" fmla="*/ 0 w 228207"/>
                <a:gd name="connsiteY0-68" fmla="*/ 151436 h 1185697"/>
                <a:gd name="connsiteX1-69" fmla="*/ 151436 w 228207"/>
                <a:gd name="connsiteY1-70" fmla="*/ 0 h 1185697"/>
                <a:gd name="connsiteX2-71" fmla="*/ 221237 w 228207"/>
                <a:gd name="connsiteY2-72" fmla="*/ 2540 h 1185697"/>
                <a:gd name="connsiteX3-73" fmla="*/ 218697 w 228207"/>
                <a:gd name="connsiteY3-74" fmla="*/ 1185697 h 1185697"/>
                <a:gd name="connsiteX4-75" fmla="*/ 151436 w 228207"/>
                <a:gd name="connsiteY4-76" fmla="*/ 1180617 h 1185697"/>
                <a:gd name="connsiteX5-77" fmla="*/ 0 w 228207"/>
                <a:gd name="connsiteY5-78" fmla="*/ 1029181 h 1185697"/>
                <a:gd name="connsiteX6-79" fmla="*/ 0 w 228207"/>
                <a:gd name="connsiteY6-80" fmla="*/ 151436 h 1185697"/>
                <a:gd name="connsiteX0-81" fmla="*/ 0 w 224379"/>
                <a:gd name="connsiteY0-82" fmla="*/ 151436 h 1185697"/>
                <a:gd name="connsiteX1-83" fmla="*/ 151436 w 224379"/>
                <a:gd name="connsiteY1-84" fmla="*/ 0 h 1185697"/>
                <a:gd name="connsiteX2-85" fmla="*/ 221237 w 224379"/>
                <a:gd name="connsiteY2-86" fmla="*/ 2540 h 1185697"/>
                <a:gd name="connsiteX3-87" fmla="*/ 218697 w 224379"/>
                <a:gd name="connsiteY3-88" fmla="*/ 1185697 h 1185697"/>
                <a:gd name="connsiteX4-89" fmla="*/ 151436 w 224379"/>
                <a:gd name="connsiteY4-90" fmla="*/ 1180617 h 1185697"/>
                <a:gd name="connsiteX5-91" fmla="*/ 0 w 224379"/>
                <a:gd name="connsiteY5-92" fmla="*/ 1029181 h 1185697"/>
                <a:gd name="connsiteX6-93" fmla="*/ 0 w 224379"/>
                <a:gd name="connsiteY6-94" fmla="*/ 151436 h 1185697"/>
                <a:gd name="connsiteX0-95" fmla="*/ 0 w 224379"/>
                <a:gd name="connsiteY0-96" fmla="*/ 151436 h 1185697"/>
                <a:gd name="connsiteX1-97" fmla="*/ 151436 w 224379"/>
                <a:gd name="connsiteY1-98" fmla="*/ 0 h 1185697"/>
                <a:gd name="connsiteX2-99" fmla="*/ 221237 w 224379"/>
                <a:gd name="connsiteY2-100" fmla="*/ 2540 h 1185697"/>
                <a:gd name="connsiteX3-101" fmla="*/ 218697 w 224379"/>
                <a:gd name="connsiteY3-102" fmla="*/ 1185697 h 1185697"/>
                <a:gd name="connsiteX4-103" fmla="*/ 151436 w 224379"/>
                <a:gd name="connsiteY4-104" fmla="*/ 1180617 h 1185697"/>
                <a:gd name="connsiteX5-105" fmla="*/ 0 w 224379"/>
                <a:gd name="connsiteY5-106" fmla="*/ 1029181 h 1185697"/>
                <a:gd name="connsiteX6-107" fmla="*/ 0 w 224379"/>
                <a:gd name="connsiteY6-108" fmla="*/ 151436 h 1185697"/>
                <a:gd name="connsiteX0-109" fmla="*/ 0 w 221438"/>
                <a:gd name="connsiteY0-110" fmla="*/ 151436 h 1185697"/>
                <a:gd name="connsiteX1-111" fmla="*/ 151436 w 221438"/>
                <a:gd name="connsiteY1-112" fmla="*/ 0 h 1185697"/>
                <a:gd name="connsiteX2-113" fmla="*/ 221237 w 221438"/>
                <a:gd name="connsiteY2-114" fmla="*/ 2540 h 1185697"/>
                <a:gd name="connsiteX3-115" fmla="*/ 218697 w 221438"/>
                <a:gd name="connsiteY3-116" fmla="*/ 1185697 h 1185697"/>
                <a:gd name="connsiteX4-117" fmla="*/ 151436 w 221438"/>
                <a:gd name="connsiteY4-118" fmla="*/ 1180617 h 1185697"/>
                <a:gd name="connsiteX5-119" fmla="*/ 0 w 221438"/>
                <a:gd name="connsiteY5-120" fmla="*/ 1029181 h 1185697"/>
                <a:gd name="connsiteX6-121" fmla="*/ 0 w 221438"/>
                <a:gd name="connsiteY6-122" fmla="*/ 151436 h 1185697"/>
                <a:gd name="connsiteX0-123" fmla="*/ 0 w 221361"/>
                <a:gd name="connsiteY0-124" fmla="*/ 151436 h 1183157"/>
                <a:gd name="connsiteX1-125" fmla="*/ 151436 w 221361"/>
                <a:gd name="connsiteY1-126" fmla="*/ 0 h 1183157"/>
                <a:gd name="connsiteX2-127" fmla="*/ 221237 w 221361"/>
                <a:gd name="connsiteY2-128" fmla="*/ 2540 h 1183157"/>
                <a:gd name="connsiteX3-129" fmla="*/ 216157 w 221361"/>
                <a:gd name="connsiteY3-130" fmla="*/ 1183157 h 1183157"/>
                <a:gd name="connsiteX4-131" fmla="*/ 151436 w 221361"/>
                <a:gd name="connsiteY4-132" fmla="*/ 1180617 h 1183157"/>
                <a:gd name="connsiteX5-133" fmla="*/ 0 w 221361"/>
                <a:gd name="connsiteY5-134" fmla="*/ 1029181 h 1183157"/>
                <a:gd name="connsiteX6-135" fmla="*/ 0 w 221361"/>
                <a:gd name="connsiteY6-136" fmla="*/ 151436 h 1183157"/>
                <a:gd name="connsiteX0-137" fmla="*/ 0 w 226324"/>
                <a:gd name="connsiteY0-138" fmla="*/ 151436 h 1183157"/>
                <a:gd name="connsiteX1-139" fmla="*/ 151436 w 226324"/>
                <a:gd name="connsiteY1-140" fmla="*/ 0 h 1183157"/>
                <a:gd name="connsiteX2-141" fmla="*/ 221237 w 226324"/>
                <a:gd name="connsiteY2-142" fmla="*/ 2540 h 1183157"/>
                <a:gd name="connsiteX3-143" fmla="*/ 226317 w 226324"/>
                <a:gd name="connsiteY3-144" fmla="*/ 1183157 h 1183157"/>
                <a:gd name="connsiteX4-145" fmla="*/ 151436 w 226324"/>
                <a:gd name="connsiteY4-146" fmla="*/ 1180617 h 1183157"/>
                <a:gd name="connsiteX5-147" fmla="*/ 0 w 226324"/>
                <a:gd name="connsiteY5-148" fmla="*/ 1029181 h 1183157"/>
                <a:gd name="connsiteX6-149" fmla="*/ 0 w 226324"/>
                <a:gd name="connsiteY6-150" fmla="*/ 151436 h 1183157"/>
                <a:gd name="connsiteX0-151" fmla="*/ 0 w 226324"/>
                <a:gd name="connsiteY0-152" fmla="*/ 151436 h 1183157"/>
                <a:gd name="connsiteX1-153" fmla="*/ 151436 w 226324"/>
                <a:gd name="connsiteY1-154" fmla="*/ 0 h 1183157"/>
                <a:gd name="connsiteX2-155" fmla="*/ 221237 w 226324"/>
                <a:gd name="connsiteY2-156" fmla="*/ 2540 h 1183157"/>
                <a:gd name="connsiteX3-157" fmla="*/ 226317 w 226324"/>
                <a:gd name="connsiteY3-158" fmla="*/ 1183157 h 1183157"/>
                <a:gd name="connsiteX4-159" fmla="*/ 151436 w 226324"/>
                <a:gd name="connsiteY4-160" fmla="*/ 1180617 h 1183157"/>
                <a:gd name="connsiteX5-161" fmla="*/ 0 w 226324"/>
                <a:gd name="connsiteY5-162" fmla="*/ 1029181 h 1183157"/>
                <a:gd name="connsiteX6-163" fmla="*/ 0 w 226324"/>
                <a:gd name="connsiteY6-164" fmla="*/ 151436 h 1183157"/>
                <a:gd name="connsiteX0-165" fmla="*/ 0 w 226324"/>
                <a:gd name="connsiteY0-166" fmla="*/ 151436 h 1183157"/>
                <a:gd name="connsiteX1-167" fmla="*/ 151436 w 226324"/>
                <a:gd name="connsiteY1-168" fmla="*/ 0 h 1183157"/>
                <a:gd name="connsiteX2-169" fmla="*/ 221237 w 226324"/>
                <a:gd name="connsiteY2-170" fmla="*/ 2540 h 1183157"/>
                <a:gd name="connsiteX3-171" fmla="*/ 226317 w 226324"/>
                <a:gd name="connsiteY3-172" fmla="*/ 1183157 h 1183157"/>
                <a:gd name="connsiteX4-173" fmla="*/ 151436 w 226324"/>
                <a:gd name="connsiteY4-174" fmla="*/ 1180617 h 1183157"/>
                <a:gd name="connsiteX5-175" fmla="*/ 0 w 226324"/>
                <a:gd name="connsiteY5-176" fmla="*/ 1029181 h 1183157"/>
                <a:gd name="connsiteX6-177" fmla="*/ 0 w 226324"/>
                <a:gd name="connsiteY6-178" fmla="*/ 151436 h 1183157"/>
                <a:gd name="connsiteX0-179" fmla="*/ 0 w 228861"/>
                <a:gd name="connsiteY0-180" fmla="*/ 151436 h 1183157"/>
                <a:gd name="connsiteX1-181" fmla="*/ 151436 w 228861"/>
                <a:gd name="connsiteY1-182" fmla="*/ 0 h 1183157"/>
                <a:gd name="connsiteX2-183" fmla="*/ 221237 w 228861"/>
                <a:gd name="connsiteY2-184" fmla="*/ 2540 h 1183157"/>
                <a:gd name="connsiteX3-185" fmla="*/ 228857 w 228861"/>
                <a:gd name="connsiteY3-186" fmla="*/ 1183157 h 1183157"/>
                <a:gd name="connsiteX4-187" fmla="*/ 151436 w 228861"/>
                <a:gd name="connsiteY4-188" fmla="*/ 1180617 h 1183157"/>
                <a:gd name="connsiteX5-189" fmla="*/ 0 w 228861"/>
                <a:gd name="connsiteY5-190" fmla="*/ 1029181 h 1183157"/>
                <a:gd name="connsiteX6-191" fmla="*/ 0 w 228861"/>
                <a:gd name="connsiteY6-192" fmla="*/ 151436 h 1183157"/>
                <a:gd name="connsiteX0-193" fmla="*/ 0 w 228866"/>
                <a:gd name="connsiteY0-194" fmla="*/ 152706 h 1184427"/>
                <a:gd name="connsiteX1-195" fmla="*/ 151436 w 228866"/>
                <a:gd name="connsiteY1-196" fmla="*/ 1270 h 1184427"/>
                <a:gd name="connsiteX2-197" fmla="*/ 225047 w 228866"/>
                <a:gd name="connsiteY2-198" fmla="*/ 0 h 1184427"/>
                <a:gd name="connsiteX3-199" fmla="*/ 228857 w 228866"/>
                <a:gd name="connsiteY3-200" fmla="*/ 1184427 h 1184427"/>
                <a:gd name="connsiteX4-201" fmla="*/ 151436 w 228866"/>
                <a:gd name="connsiteY4-202" fmla="*/ 1181887 h 1184427"/>
                <a:gd name="connsiteX5-203" fmla="*/ 0 w 228866"/>
                <a:gd name="connsiteY5-204" fmla="*/ 1030451 h 1184427"/>
                <a:gd name="connsiteX6-205" fmla="*/ 0 w 228866"/>
                <a:gd name="connsiteY6-206" fmla="*/ 152706 h 1184427"/>
                <a:gd name="connsiteX0-207" fmla="*/ 0 w 228866"/>
                <a:gd name="connsiteY0-208" fmla="*/ 152706 h 1181887"/>
                <a:gd name="connsiteX1-209" fmla="*/ 151436 w 228866"/>
                <a:gd name="connsiteY1-210" fmla="*/ 1270 h 1181887"/>
                <a:gd name="connsiteX2-211" fmla="*/ 225047 w 228866"/>
                <a:gd name="connsiteY2-212" fmla="*/ 0 h 1181887"/>
                <a:gd name="connsiteX3-213" fmla="*/ 228857 w 228866"/>
                <a:gd name="connsiteY3-214" fmla="*/ 1176807 h 1181887"/>
                <a:gd name="connsiteX4-215" fmla="*/ 151436 w 228866"/>
                <a:gd name="connsiteY4-216" fmla="*/ 1181887 h 1181887"/>
                <a:gd name="connsiteX5-217" fmla="*/ 0 w 228866"/>
                <a:gd name="connsiteY5-218" fmla="*/ 1030451 h 1181887"/>
                <a:gd name="connsiteX6-219" fmla="*/ 0 w 228866"/>
                <a:gd name="connsiteY6-220" fmla="*/ 152706 h 1181887"/>
                <a:gd name="connsiteX0-221" fmla="*/ 0 w 228866"/>
                <a:gd name="connsiteY0-222" fmla="*/ 152706 h 1181887"/>
                <a:gd name="connsiteX1-223" fmla="*/ 151436 w 228866"/>
                <a:gd name="connsiteY1-224" fmla="*/ 1270 h 1181887"/>
                <a:gd name="connsiteX2-225" fmla="*/ 225047 w 228866"/>
                <a:gd name="connsiteY2-226" fmla="*/ 0 h 1181887"/>
                <a:gd name="connsiteX3-227" fmla="*/ 228857 w 228866"/>
                <a:gd name="connsiteY3-228" fmla="*/ 1180617 h 1181887"/>
                <a:gd name="connsiteX4-229" fmla="*/ 151436 w 228866"/>
                <a:gd name="connsiteY4-230" fmla="*/ 1181887 h 1181887"/>
                <a:gd name="connsiteX5-231" fmla="*/ 0 w 228866"/>
                <a:gd name="connsiteY5-232" fmla="*/ 1030451 h 1181887"/>
                <a:gd name="connsiteX6-233" fmla="*/ 0 w 228866"/>
                <a:gd name="connsiteY6-234" fmla="*/ 152706 h 11818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28866" h="1181887">
                  <a:moveTo>
                    <a:pt x="0" y="152706"/>
                  </a:moveTo>
                  <a:cubicBezTo>
                    <a:pt x="0" y="69070"/>
                    <a:pt x="67800" y="1270"/>
                    <a:pt x="151436" y="1270"/>
                  </a:cubicBezTo>
                  <a:cubicBezTo>
                    <a:pt x="200950" y="1270"/>
                    <a:pt x="175533" y="0"/>
                    <a:pt x="225047" y="0"/>
                  </a:cubicBezTo>
                  <a:cubicBezTo>
                    <a:pt x="226097" y="197616"/>
                    <a:pt x="229060" y="981731"/>
                    <a:pt x="228857" y="1180617"/>
                  </a:cubicBezTo>
                  <a:lnTo>
                    <a:pt x="151436" y="1181887"/>
                  </a:lnTo>
                  <a:cubicBezTo>
                    <a:pt x="67800" y="1181887"/>
                    <a:pt x="0" y="1114087"/>
                    <a:pt x="0" y="1030451"/>
                  </a:cubicBezTo>
                  <a:lnTo>
                    <a:pt x="0" y="152706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4" name="直接连接符 93"/>
            <p:cNvCxnSpPr/>
            <p:nvPr/>
          </p:nvCxnSpPr>
          <p:spPr>
            <a:xfrm>
              <a:off x="4386600" y="1467415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/>
            <p:cNvSpPr txBox="1"/>
            <p:nvPr/>
          </p:nvSpPr>
          <p:spPr>
            <a:xfrm>
              <a:off x="4823677" y="1502522"/>
              <a:ext cx="26212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商品优惠分析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0" name="直接连接符 99"/>
            <p:cNvCxnSpPr>
              <a:stCxn id="93" idx="1"/>
              <a:endCxn id="93" idx="4"/>
            </p:cNvCxnSpPr>
            <p:nvPr/>
          </p:nvCxnSpPr>
          <p:spPr>
            <a:xfrm>
              <a:off x="4305664" y="1465836"/>
              <a:ext cx="0" cy="877417"/>
            </a:xfrm>
            <a:prstGeom prst="line">
              <a:avLst/>
            </a:prstGeom>
            <a:ln w="12700" cap="rnd">
              <a:solidFill>
                <a:schemeClr val="bg1"/>
              </a:solidFill>
              <a:prstDash val="dash"/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4375932" y="2343253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圆角矩形 3"/>
            <p:cNvSpPr/>
            <p:nvPr/>
          </p:nvSpPr>
          <p:spPr>
            <a:xfrm flipH="1">
              <a:off x="7517757" y="1464892"/>
              <a:ext cx="179121" cy="878361"/>
            </a:xfrm>
            <a:custGeom>
              <a:avLst/>
              <a:gdLst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99977 w 451413"/>
                <a:gd name="connsiteY2" fmla="*/ 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-1" fmla="*/ 0 w 451413"/>
                <a:gd name="connsiteY0-2" fmla="*/ 151436 h 1180617"/>
                <a:gd name="connsiteX1-3" fmla="*/ 151436 w 451413"/>
                <a:gd name="connsiteY1-4" fmla="*/ 0 h 1180617"/>
                <a:gd name="connsiteX2-5" fmla="*/ 213617 w 451413"/>
                <a:gd name="connsiteY2-6" fmla="*/ 2540 h 1180617"/>
                <a:gd name="connsiteX3-7" fmla="*/ 451413 w 451413"/>
                <a:gd name="connsiteY3-8" fmla="*/ 151436 h 1180617"/>
                <a:gd name="connsiteX4-9" fmla="*/ 451413 w 451413"/>
                <a:gd name="connsiteY4-10" fmla="*/ 1029181 h 1180617"/>
                <a:gd name="connsiteX5-11" fmla="*/ 299977 w 451413"/>
                <a:gd name="connsiteY5-12" fmla="*/ 1180617 h 1180617"/>
                <a:gd name="connsiteX6-13" fmla="*/ 151436 w 451413"/>
                <a:gd name="connsiteY6-14" fmla="*/ 1180617 h 1180617"/>
                <a:gd name="connsiteX7-15" fmla="*/ 0 w 451413"/>
                <a:gd name="connsiteY7-16" fmla="*/ 1029181 h 1180617"/>
                <a:gd name="connsiteX8-17" fmla="*/ 0 w 451413"/>
                <a:gd name="connsiteY8-18" fmla="*/ 151436 h 1180617"/>
                <a:gd name="connsiteX0-19" fmla="*/ 0 w 451413"/>
                <a:gd name="connsiteY0-20" fmla="*/ 151436 h 1185697"/>
                <a:gd name="connsiteX1-21" fmla="*/ 151436 w 451413"/>
                <a:gd name="connsiteY1-22" fmla="*/ 0 h 1185697"/>
                <a:gd name="connsiteX2-23" fmla="*/ 213617 w 451413"/>
                <a:gd name="connsiteY2-24" fmla="*/ 2540 h 1185697"/>
                <a:gd name="connsiteX3-25" fmla="*/ 451413 w 451413"/>
                <a:gd name="connsiteY3-26" fmla="*/ 151436 h 1185697"/>
                <a:gd name="connsiteX4-27" fmla="*/ 451413 w 451413"/>
                <a:gd name="connsiteY4-28" fmla="*/ 1029181 h 1185697"/>
                <a:gd name="connsiteX5-29" fmla="*/ 218697 w 451413"/>
                <a:gd name="connsiteY5-30" fmla="*/ 1185697 h 1185697"/>
                <a:gd name="connsiteX6-31" fmla="*/ 151436 w 451413"/>
                <a:gd name="connsiteY6-32" fmla="*/ 1180617 h 1185697"/>
                <a:gd name="connsiteX7-33" fmla="*/ 0 w 451413"/>
                <a:gd name="connsiteY7-34" fmla="*/ 1029181 h 1185697"/>
                <a:gd name="connsiteX8-35" fmla="*/ 0 w 451413"/>
                <a:gd name="connsiteY8-36" fmla="*/ 151436 h 1185697"/>
                <a:gd name="connsiteX0-37" fmla="*/ 0 w 451413"/>
                <a:gd name="connsiteY0-38" fmla="*/ 151436 h 1185697"/>
                <a:gd name="connsiteX1-39" fmla="*/ 151436 w 451413"/>
                <a:gd name="connsiteY1-40" fmla="*/ 0 h 1185697"/>
                <a:gd name="connsiteX2-41" fmla="*/ 213617 w 451413"/>
                <a:gd name="connsiteY2-42" fmla="*/ 2540 h 1185697"/>
                <a:gd name="connsiteX3-43" fmla="*/ 451413 w 451413"/>
                <a:gd name="connsiteY3-44" fmla="*/ 1029181 h 1185697"/>
                <a:gd name="connsiteX4-45" fmla="*/ 218697 w 451413"/>
                <a:gd name="connsiteY4-46" fmla="*/ 1185697 h 1185697"/>
                <a:gd name="connsiteX5-47" fmla="*/ 151436 w 451413"/>
                <a:gd name="connsiteY5-48" fmla="*/ 1180617 h 1185697"/>
                <a:gd name="connsiteX6-49" fmla="*/ 0 w 451413"/>
                <a:gd name="connsiteY6-50" fmla="*/ 1029181 h 1185697"/>
                <a:gd name="connsiteX7-51" fmla="*/ 0 w 451413"/>
                <a:gd name="connsiteY7-52" fmla="*/ 151436 h 1185697"/>
                <a:gd name="connsiteX0-53" fmla="*/ 0 w 224614"/>
                <a:gd name="connsiteY0-54" fmla="*/ 151436 h 1185697"/>
                <a:gd name="connsiteX1-55" fmla="*/ 151436 w 224614"/>
                <a:gd name="connsiteY1-56" fmla="*/ 0 h 1185697"/>
                <a:gd name="connsiteX2-57" fmla="*/ 213617 w 224614"/>
                <a:gd name="connsiteY2-58" fmla="*/ 2540 h 1185697"/>
                <a:gd name="connsiteX3-59" fmla="*/ 218697 w 224614"/>
                <a:gd name="connsiteY3-60" fmla="*/ 1185697 h 1185697"/>
                <a:gd name="connsiteX4-61" fmla="*/ 151436 w 224614"/>
                <a:gd name="connsiteY4-62" fmla="*/ 1180617 h 1185697"/>
                <a:gd name="connsiteX5-63" fmla="*/ 0 w 224614"/>
                <a:gd name="connsiteY5-64" fmla="*/ 1029181 h 1185697"/>
                <a:gd name="connsiteX6-65" fmla="*/ 0 w 224614"/>
                <a:gd name="connsiteY6-66" fmla="*/ 151436 h 1185697"/>
                <a:gd name="connsiteX0-67" fmla="*/ 0 w 228207"/>
                <a:gd name="connsiteY0-68" fmla="*/ 151436 h 1185697"/>
                <a:gd name="connsiteX1-69" fmla="*/ 151436 w 228207"/>
                <a:gd name="connsiteY1-70" fmla="*/ 0 h 1185697"/>
                <a:gd name="connsiteX2-71" fmla="*/ 221237 w 228207"/>
                <a:gd name="connsiteY2-72" fmla="*/ 2540 h 1185697"/>
                <a:gd name="connsiteX3-73" fmla="*/ 218697 w 228207"/>
                <a:gd name="connsiteY3-74" fmla="*/ 1185697 h 1185697"/>
                <a:gd name="connsiteX4-75" fmla="*/ 151436 w 228207"/>
                <a:gd name="connsiteY4-76" fmla="*/ 1180617 h 1185697"/>
                <a:gd name="connsiteX5-77" fmla="*/ 0 w 228207"/>
                <a:gd name="connsiteY5-78" fmla="*/ 1029181 h 1185697"/>
                <a:gd name="connsiteX6-79" fmla="*/ 0 w 228207"/>
                <a:gd name="connsiteY6-80" fmla="*/ 151436 h 1185697"/>
                <a:gd name="connsiteX0-81" fmla="*/ 0 w 224379"/>
                <a:gd name="connsiteY0-82" fmla="*/ 151436 h 1185697"/>
                <a:gd name="connsiteX1-83" fmla="*/ 151436 w 224379"/>
                <a:gd name="connsiteY1-84" fmla="*/ 0 h 1185697"/>
                <a:gd name="connsiteX2-85" fmla="*/ 221237 w 224379"/>
                <a:gd name="connsiteY2-86" fmla="*/ 2540 h 1185697"/>
                <a:gd name="connsiteX3-87" fmla="*/ 218697 w 224379"/>
                <a:gd name="connsiteY3-88" fmla="*/ 1185697 h 1185697"/>
                <a:gd name="connsiteX4-89" fmla="*/ 151436 w 224379"/>
                <a:gd name="connsiteY4-90" fmla="*/ 1180617 h 1185697"/>
                <a:gd name="connsiteX5-91" fmla="*/ 0 w 224379"/>
                <a:gd name="connsiteY5-92" fmla="*/ 1029181 h 1185697"/>
                <a:gd name="connsiteX6-93" fmla="*/ 0 w 224379"/>
                <a:gd name="connsiteY6-94" fmla="*/ 151436 h 1185697"/>
                <a:gd name="connsiteX0-95" fmla="*/ 0 w 224379"/>
                <a:gd name="connsiteY0-96" fmla="*/ 151436 h 1185697"/>
                <a:gd name="connsiteX1-97" fmla="*/ 151436 w 224379"/>
                <a:gd name="connsiteY1-98" fmla="*/ 0 h 1185697"/>
                <a:gd name="connsiteX2-99" fmla="*/ 221237 w 224379"/>
                <a:gd name="connsiteY2-100" fmla="*/ 2540 h 1185697"/>
                <a:gd name="connsiteX3-101" fmla="*/ 218697 w 224379"/>
                <a:gd name="connsiteY3-102" fmla="*/ 1185697 h 1185697"/>
                <a:gd name="connsiteX4-103" fmla="*/ 151436 w 224379"/>
                <a:gd name="connsiteY4-104" fmla="*/ 1180617 h 1185697"/>
                <a:gd name="connsiteX5-105" fmla="*/ 0 w 224379"/>
                <a:gd name="connsiteY5-106" fmla="*/ 1029181 h 1185697"/>
                <a:gd name="connsiteX6-107" fmla="*/ 0 w 224379"/>
                <a:gd name="connsiteY6-108" fmla="*/ 151436 h 1185697"/>
                <a:gd name="connsiteX0-109" fmla="*/ 0 w 221438"/>
                <a:gd name="connsiteY0-110" fmla="*/ 151436 h 1185697"/>
                <a:gd name="connsiteX1-111" fmla="*/ 151436 w 221438"/>
                <a:gd name="connsiteY1-112" fmla="*/ 0 h 1185697"/>
                <a:gd name="connsiteX2-113" fmla="*/ 221237 w 221438"/>
                <a:gd name="connsiteY2-114" fmla="*/ 2540 h 1185697"/>
                <a:gd name="connsiteX3-115" fmla="*/ 218697 w 221438"/>
                <a:gd name="connsiteY3-116" fmla="*/ 1185697 h 1185697"/>
                <a:gd name="connsiteX4-117" fmla="*/ 151436 w 221438"/>
                <a:gd name="connsiteY4-118" fmla="*/ 1180617 h 1185697"/>
                <a:gd name="connsiteX5-119" fmla="*/ 0 w 221438"/>
                <a:gd name="connsiteY5-120" fmla="*/ 1029181 h 1185697"/>
                <a:gd name="connsiteX6-121" fmla="*/ 0 w 221438"/>
                <a:gd name="connsiteY6-122" fmla="*/ 151436 h 1185697"/>
                <a:gd name="connsiteX0-123" fmla="*/ 0 w 221361"/>
                <a:gd name="connsiteY0-124" fmla="*/ 151436 h 1183157"/>
                <a:gd name="connsiteX1-125" fmla="*/ 151436 w 221361"/>
                <a:gd name="connsiteY1-126" fmla="*/ 0 h 1183157"/>
                <a:gd name="connsiteX2-127" fmla="*/ 221237 w 221361"/>
                <a:gd name="connsiteY2-128" fmla="*/ 2540 h 1183157"/>
                <a:gd name="connsiteX3-129" fmla="*/ 216157 w 221361"/>
                <a:gd name="connsiteY3-130" fmla="*/ 1183157 h 1183157"/>
                <a:gd name="connsiteX4-131" fmla="*/ 151436 w 221361"/>
                <a:gd name="connsiteY4-132" fmla="*/ 1180617 h 1183157"/>
                <a:gd name="connsiteX5-133" fmla="*/ 0 w 221361"/>
                <a:gd name="connsiteY5-134" fmla="*/ 1029181 h 1183157"/>
                <a:gd name="connsiteX6-135" fmla="*/ 0 w 221361"/>
                <a:gd name="connsiteY6-136" fmla="*/ 151436 h 1183157"/>
                <a:gd name="connsiteX0-137" fmla="*/ 0 w 226324"/>
                <a:gd name="connsiteY0-138" fmla="*/ 151436 h 1183157"/>
                <a:gd name="connsiteX1-139" fmla="*/ 151436 w 226324"/>
                <a:gd name="connsiteY1-140" fmla="*/ 0 h 1183157"/>
                <a:gd name="connsiteX2-141" fmla="*/ 221237 w 226324"/>
                <a:gd name="connsiteY2-142" fmla="*/ 2540 h 1183157"/>
                <a:gd name="connsiteX3-143" fmla="*/ 226317 w 226324"/>
                <a:gd name="connsiteY3-144" fmla="*/ 1183157 h 1183157"/>
                <a:gd name="connsiteX4-145" fmla="*/ 151436 w 226324"/>
                <a:gd name="connsiteY4-146" fmla="*/ 1180617 h 1183157"/>
                <a:gd name="connsiteX5-147" fmla="*/ 0 w 226324"/>
                <a:gd name="connsiteY5-148" fmla="*/ 1029181 h 1183157"/>
                <a:gd name="connsiteX6-149" fmla="*/ 0 w 226324"/>
                <a:gd name="connsiteY6-150" fmla="*/ 151436 h 1183157"/>
                <a:gd name="connsiteX0-151" fmla="*/ 0 w 226324"/>
                <a:gd name="connsiteY0-152" fmla="*/ 151436 h 1183157"/>
                <a:gd name="connsiteX1-153" fmla="*/ 151436 w 226324"/>
                <a:gd name="connsiteY1-154" fmla="*/ 0 h 1183157"/>
                <a:gd name="connsiteX2-155" fmla="*/ 221237 w 226324"/>
                <a:gd name="connsiteY2-156" fmla="*/ 2540 h 1183157"/>
                <a:gd name="connsiteX3-157" fmla="*/ 226317 w 226324"/>
                <a:gd name="connsiteY3-158" fmla="*/ 1183157 h 1183157"/>
                <a:gd name="connsiteX4-159" fmla="*/ 151436 w 226324"/>
                <a:gd name="connsiteY4-160" fmla="*/ 1180617 h 1183157"/>
                <a:gd name="connsiteX5-161" fmla="*/ 0 w 226324"/>
                <a:gd name="connsiteY5-162" fmla="*/ 1029181 h 1183157"/>
                <a:gd name="connsiteX6-163" fmla="*/ 0 w 226324"/>
                <a:gd name="connsiteY6-164" fmla="*/ 151436 h 1183157"/>
                <a:gd name="connsiteX0-165" fmla="*/ 0 w 226324"/>
                <a:gd name="connsiteY0-166" fmla="*/ 151436 h 1183157"/>
                <a:gd name="connsiteX1-167" fmla="*/ 151436 w 226324"/>
                <a:gd name="connsiteY1-168" fmla="*/ 0 h 1183157"/>
                <a:gd name="connsiteX2-169" fmla="*/ 221237 w 226324"/>
                <a:gd name="connsiteY2-170" fmla="*/ 2540 h 1183157"/>
                <a:gd name="connsiteX3-171" fmla="*/ 226317 w 226324"/>
                <a:gd name="connsiteY3-172" fmla="*/ 1183157 h 1183157"/>
                <a:gd name="connsiteX4-173" fmla="*/ 151436 w 226324"/>
                <a:gd name="connsiteY4-174" fmla="*/ 1180617 h 1183157"/>
                <a:gd name="connsiteX5-175" fmla="*/ 0 w 226324"/>
                <a:gd name="connsiteY5-176" fmla="*/ 1029181 h 1183157"/>
                <a:gd name="connsiteX6-177" fmla="*/ 0 w 226324"/>
                <a:gd name="connsiteY6-178" fmla="*/ 151436 h 1183157"/>
                <a:gd name="connsiteX0-179" fmla="*/ 0 w 228861"/>
                <a:gd name="connsiteY0-180" fmla="*/ 151436 h 1183157"/>
                <a:gd name="connsiteX1-181" fmla="*/ 151436 w 228861"/>
                <a:gd name="connsiteY1-182" fmla="*/ 0 h 1183157"/>
                <a:gd name="connsiteX2-183" fmla="*/ 221237 w 228861"/>
                <a:gd name="connsiteY2-184" fmla="*/ 2540 h 1183157"/>
                <a:gd name="connsiteX3-185" fmla="*/ 228857 w 228861"/>
                <a:gd name="connsiteY3-186" fmla="*/ 1183157 h 1183157"/>
                <a:gd name="connsiteX4-187" fmla="*/ 151436 w 228861"/>
                <a:gd name="connsiteY4-188" fmla="*/ 1180617 h 1183157"/>
                <a:gd name="connsiteX5-189" fmla="*/ 0 w 228861"/>
                <a:gd name="connsiteY5-190" fmla="*/ 1029181 h 1183157"/>
                <a:gd name="connsiteX6-191" fmla="*/ 0 w 228861"/>
                <a:gd name="connsiteY6-192" fmla="*/ 151436 h 1183157"/>
                <a:gd name="connsiteX0-193" fmla="*/ 0 w 228866"/>
                <a:gd name="connsiteY0-194" fmla="*/ 152706 h 1184427"/>
                <a:gd name="connsiteX1-195" fmla="*/ 151436 w 228866"/>
                <a:gd name="connsiteY1-196" fmla="*/ 1270 h 1184427"/>
                <a:gd name="connsiteX2-197" fmla="*/ 225047 w 228866"/>
                <a:gd name="connsiteY2-198" fmla="*/ 0 h 1184427"/>
                <a:gd name="connsiteX3-199" fmla="*/ 228857 w 228866"/>
                <a:gd name="connsiteY3-200" fmla="*/ 1184427 h 1184427"/>
                <a:gd name="connsiteX4-201" fmla="*/ 151436 w 228866"/>
                <a:gd name="connsiteY4-202" fmla="*/ 1181887 h 1184427"/>
                <a:gd name="connsiteX5-203" fmla="*/ 0 w 228866"/>
                <a:gd name="connsiteY5-204" fmla="*/ 1030451 h 1184427"/>
                <a:gd name="connsiteX6-205" fmla="*/ 0 w 228866"/>
                <a:gd name="connsiteY6-206" fmla="*/ 152706 h 1184427"/>
                <a:gd name="connsiteX0-207" fmla="*/ 0 w 228866"/>
                <a:gd name="connsiteY0-208" fmla="*/ 152706 h 1181887"/>
                <a:gd name="connsiteX1-209" fmla="*/ 151436 w 228866"/>
                <a:gd name="connsiteY1-210" fmla="*/ 1270 h 1181887"/>
                <a:gd name="connsiteX2-211" fmla="*/ 225047 w 228866"/>
                <a:gd name="connsiteY2-212" fmla="*/ 0 h 1181887"/>
                <a:gd name="connsiteX3-213" fmla="*/ 228857 w 228866"/>
                <a:gd name="connsiteY3-214" fmla="*/ 1176807 h 1181887"/>
                <a:gd name="connsiteX4-215" fmla="*/ 151436 w 228866"/>
                <a:gd name="connsiteY4-216" fmla="*/ 1181887 h 1181887"/>
                <a:gd name="connsiteX5-217" fmla="*/ 0 w 228866"/>
                <a:gd name="connsiteY5-218" fmla="*/ 1030451 h 1181887"/>
                <a:gd name="connsiteX6-219" fmla="*/ 0 w 228866"/>
                <a:gd name="connsiteY6-220" fmla="*/ 152706 h 1181887"/>
                <a:gd name="connsiteX0-221" fmla="*/ 0 w 228866"/>
                <a:gd name="connsiteY0-222" fmla="*/ 152706 h 1181887"/>
                <a:gd name="connsiteX1-223" fmla="*/ 151436 w 228866"/>
                <a:gd name="connsiteY1-224" fmla="*/ 1270 h 1181887"/>
                <a:gd name="connsiteX2-225" fmla="*/ 225047 w 228866"/>
                <a:gd name="connsiteY2-226" fmla="*/ 0 h 1181887"/>
                <a:gd name="connsiteX3-227" fmla="*/ 228857 w 228866"/>
                <a:gd name="connsiteY3-228" fmla="*/ 1180617 h 1181887"/>
                <a:gd name="connsiteX4-229" fmla="*/ 151436 w 228866"/>
                <a:gd name="connsiteY4-230" fmla="*/ 1181887 h 1181887"/>
                <a:gd name="connsiteX5-231" fmla="*/ 0 w 228866"/>
                <a:gd name="connsiteY5-232" fmla="*/ 1030451 h 1181887"/>
                <a:gd name="connsiteX6-233" fmla="*/ 0 w 228866"/>
                <a:gd name="connsiteY6-234" fmla="*/ 152706 h 11818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28866" h="1181887">
                  <a:moveTo>
                    <a:pt x="0" y="152706"/>
                  </a:moveTo>
                  <a:cubicBezTo>
                    <a:pt x="0" y="69070"/>
                    <a:pt x="67800" y="1270"/>
                    <a:pt x="151436" y="1270"/>
                  </a:cubicBezTo>
                  <a:cubicBezTo>
                    <a:pt x="200950" y="1270"/>
                    <a:pt x="175533" y="0"/>
                    <a:pt x="225047" y="0"/>
                  </a:cubicBezTo>
                  <a:cubicBezTo>
                    <a:pt x="226097" y="197616"/>
                    <a:pt x="229060" y="981731"/>
                    <a:pt x="228857" y="1180617"/>
                  </a:cubicBezTo>
                  <a:lnTo>
                    <a:pt x="151436" y="1181887"/>
                  </a:lnTo>
                  <a:cubicBezTo>
                    <a:pt x="67800" y="1181887"/>
                    <a:pt x="0" y="1114087"/>
                    <a:pt x="0" y="1030451"/>
                  </a:cubicBezTo>
                  <a:lnTo>
                    <a:pt x="0" y="152706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4" name="直接连接符 103"/>
            <p:cNvCxnSpPr/>
            <p:nvPr/>
          </p:nvCxnSpPr>
          <p:spPr>
            <a:xfrm>
              <a:off x="7577561" y="1460923"/>
              <a:ext cx="0" cy="877417"/>
            </a:xfrm>
            <a:prstGeom prst="line">
              <a:avLst/>
            </a:prstGeom>
            <a:ln w="12700" cap="rnd">
              <a:solidFill>
                <a:schemeClr val="bg1"/>
              </a:solidFill>
              <a:prstDash val="dash"/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 descr="下载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85" y="2109470"/>
            <a:ext cx="4738370" cy="5386070"/>
          </a:xfrm>
          <a:prstGeom prst="rect">
            <a:avLst/>
          </a:prstGeom>
        </p:spPr>
      </p:pic>
      <p:pic>
        <p:nvPicPr>
          <p:cNvPr id="6" name="图片 5" descr="下载 (3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475" y="2108835"/>
            <a:ext cx="4738370" cy="53867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6478077" y="2073851"/>
            <a:ext cx="2991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商品优惠分析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478077" y="2751807"/>
            <a:ext cx="4722611" cy="2968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从优惠商品和原价商品销量前五名看 最受欢迎的商品是香蕉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、藕、青椒、龙眼等常见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生鲜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全年来看，优惠商品占总商品的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54%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，但优惠商品的主要集中在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元以下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总体来说，优惠商品的优惠幅度不大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6575309" y="2617392"/>
            <a:ext cx="3148560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9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8504189" y="2287199"/>
            <a:ext cx="1010285" cy="245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SALES ANALYSIS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38700" y="343323"/>
            <a:ext cx="3522473" cy="882331"/>
            <a:chOff x="4174405" y="1460923"/>
            <a:chExt cx="3522473" cy="882331"/>
          </a:xfrm>
        </p:grpSpPr>
        <p:sp>
          <p:nvSpPr>
            <p:cNvPr id="91" name="矩形 90"/>
            <p:cNvSpPr/>
            <p:nvPr/>
          </p:nvSpPr>
          <p:spPr>
            <a:xfrm>
              <a:off x="4386600" y="1465067"/>
              <a:ext cx="3118293" cy="627571"/>
            </a:xfrm>
            <a:prstGeom prst="rect">
              <a:avLst/>
            </a:prstGeom>
            <a:blipFill dpi="0" rotWithShape="0">
              <a:blip r:embed="rId1">
                <a:alphaModFix amt="25000"/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harpenSoften amount="-69000"/>
                        </a14:imgEffect>
                      </a14:imgLayer>
                    </a14:imgProps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圆角矩形 3"/>
            <p:cNvSpPr/>
            <p:nvPr/>
          </p:nvSpPr>
          <p:spPr>
            <a:xfrm>
              <a:off x="4174405" y="1464892"/>
              <a:ext cx="198372" cy="878361"/>
            </a:xfrm>
            <a:custGeom>
              <a:avLst/>
              <a:gdLst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99977 w 451413"/>
                <a:gd name="connsiteY2" fmla="*/ 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-1" fmla="*/ 0 w 451413"/>
                <a:gd name="connsiteY0-2" fmla="*/ 151436 h 1180617"/>
                <a:gd name="connsiteX1-3" fmla="*/ 151436 w 451413"/>
                <a:gd name="connsiteY1-4" fmla="*/ 0 h 1180617"/>
                <a:gd name="connsiteX2-5" fmla="*/ 213617 w 451413"/>
                <a:gd name="connsiteY2-6" fmla="*/ 2540 h 1180617"/>
                <a:gd name="connsiteX3-7" fmla="*/ 451413 w 451413"/>
                <a:gd name="connsiteY3-8" fmla="*/ 151436 h 1180617"/>
                <a:gd name="connsiteX4-9" fmla="*/ 451413 w 451413"/>
                <a:gd name="connsiteY4-10" fmla="*/ 1029181 h 1180617"/>
                <a:gd name="connsiteX5-11" fmla="*/ 299977 w 451413"/>
                <a:gd name="connsiteY5-12" fmla="*/ 1180617 h 1180617"/>
                <a:gd name="connsiteX6-13" fmla="*/ 151436 w 451413"/>
                <a:gd name="connsiteY6-14" fmla="*/ 1180617 h 1180617"/>
                <a:gd name="connsiteX7-15" fmla="*/ 0 w 451413"/>
                <a:gd name="connsiteY7-16" fmla="*/ 1029181 h 1180617"/>
                <a:gd name="connsiteX8-17" fmla="*/ 0 w 451413"/>
                <a:gd name="connsiteY8-18" fmla="*/ 151436 h 1180617"/>
                <a:gd name="connsiteX0-19" fmla="*/ 0 w 451413"/>
                <a:gd name="connsiteY0-20" fmla="*/ 151436 h 1185697"/>
                <a:gd name="connsiteX1-21" fmla="*/ 151436 w 451413"/>
                <a:gd name="connsiteY1-22" fmla="*/ 0 h 1185697"/>
                <a:gd name="connsiteX2-23" fmla="*/ 213617 w 451413"/>
                <a:gd name="connsiteY2-24" fmla="*/ 2540 h 1185697"/>
                <a:gd name="connsiteX3-25" fmla="*/ 451413 w 451413"/>
                <a:gd name="connsiteY3-26" fmla="*/ 151436 h 1185697"/>
                <a:gd name="connsiteX4-27" fmla="*/ 451413 w 451413"/>
                <a:gd name="connsiteY4-28" fmla="*/ 1029181 h 1185697"/>
                <a:gd name="connsiteX5-29" fmla="*/ 218697 w 451413"/>
                <a:gd name="connsiteY5-30" fmla="*/ 1185697 h 1185697"/>
                <a:gd name="connsiteX6-31" fmla="*/ 151436 w 451413"/>
                <a:gd name="connsiteY6-32" fmla="*/ 1180617 h 1185697"/>
                <a:gd name="connsiteX7-33" fmla="*/ 0 w 451413"/>
                <a:gd name="connsiteY7-34" fmla="*/ 1029181 h 1185697"/>
                <a:gd name="connsiteX8-35" fmla="*/ 0 w 451413"/>
                <a:gd name="connsiteY8-36" fmla="*/ 151436 h 1185697"/>
                <a:gd name="connsiteX0-37" fmla="*/ 0 w 451413"/>
                <a:gd name="connsiteY0-38" fmla="*/ 151436 h 1185697"/>
                <a:gd name="connsiteX1-39" fmla="*/ 151436 w 451413"/>
                <a:gd name="connsiteY1-40" fmla="*/ 0 h 1185697"/>
                <a:gd name="connsiteX2-41" fmla="*/ 213617 w 451413"/>
                <a:gd name="connsiteY2-42" fmla="*/ 2540 h 1185697"/>
                <a:gd name="connsiteX3-43" fmla="*/ 451413 w 451413"/>
                <a:gd name="connsiteY3-44" fmla="*/ 1029181 h 1185697"/>
                <a:gd name="connsiteX4-45" fmla="*/ 218697 w 451413"/>
                <a:gd name="connsiteY4-46" fmla="*/ 1185697 h 1185697"/>
                <a:gd name="connsiteX5-47" fmla="*/ 151436 w 451413"/>
                <a:gd name="connsiteY5-48" fmla="*/ 1180617 h 1185697"/>
                <a:gd name="connsiteX6-49" fmla="*/ 0 w 451413"/>
                <a:gd name="connsiteY6-50" fmla="*/ 1029181 h 1185697"/>
                <a:gd name="connsiteX7-51" fmla="*/ 0 w 451413"/>
                <a:gd name="connsiteY7-52" fmla="*/ 151436 h 1185697"/>
                <a:gd name="connsiteX0-53" fmla="*/ 0 w 224614"/>
                <a:gd name="connsiteY0-54" fmla="*/ 151436 h 1185697"/>
                <a:gd name="connsiteX1-55" fmla="*/ 151436 w 224614"/>
                <a:gd name="connsiteY1-56" fmla="*/ 0 h 1185697"/>
                <a:gd name="connsiteX2-57" fmla="*/ 213617 w 224614"/>
                <a:gd name="connsiteY2-58" fmla="*/ 2540 h 1185697"/>
                <a:gd name="connsiteX3-59" fmla="*/ 218697 w 224614"/>
                <a:gd name="connsiteY3-60" fmla="*/ 1185697 h 1185697"/>
                <a:gd name="connsiteX4-61" fmla="*/ 151436 w 224614"/>
                <a:gd name="connsiteY4-62" fmla="*/ 1180617 h 1185697"/>
                <a:gd name="connsiteX5-63" fmla="*/ 0 w 224614"/>
                <a:gd name="connsiteY5-64" fmla="*/ 1029181 h 1185697"/>
                <a:gd name="connsiteX6-65" fmla="*/ 0 w 224614"/>
                <a:gd name="connsiteY6-66" fmla="*/ 151436 h 1185697"/>
                <a:gd name="connsiteX0-67" fmla="*/ 0 w 228207"/>
                <a:gd name="connsiteY0-68" fmla="*/ 151436 h 1185697"/>
                <a:gd name="connsiteX1-69" fmla="*/ 151436 w 228207"/>
                <a:gd name="connsiteY1-70" fmla="*/ 0 h 1185697"/>
                <a:gd name="connsiteX2-71" fmla="*/ 221237 w 228207"/>
                <a:gd name="connsiteY2-72" fmla="*/ 2540 h 1185697"/>
                <a:gd name="connsiteX3-73" fmla="*/ 218697 w 228207"/>
                <a:gd name="connsiteY3-74" fmla="*/ 1185697 h 1185697"/>
                <a:gd name="connsiteX4-75" fmla="*/ 151436 w 228207"/>
                <a:gd name="connsiteY4-76" fmla="*/ 1180617 h 1185697"/>
                <a:gd name="connsiteX5-77" fmla="*/ 0 w 228207"/>
                <a:gd name="connsiteY5-78" fmla="*/ 1029181 h 1185697"/>
                <a:gd name="connsiteX6-79" fmla="*/ 0 w 228207"/>
                <a:gd name="connsiteY6-80" fmla="*/ 151436 h 1185697"/>
                <a:gd name="connsiteX0-81" fmla="*/ 0 w 224379"/>
                <a:gd name="connsiteY0-82" fmla="*/ 151436 h 1185697"/>
                <a:gd name="connsiteX1-83" fmla="*/ 151436 w 224379"/>
                <a:gd name="connsiteY1-84" fmla="*/ 0 h 1185697"/>
                <a:gd name="connsiteX2-85" fmla="*/ 221237 w 224379"/>
                <a:gd name="connsiteY2-86" fmla="*/ 2540 h 1185697"/>
                <a:gd name="connsiteX3-87" fmla="*/ 218697 w 224379"/>
                <a:gd name="connsiteY3-88" fmla="*/ 1185697 h 1185697"/>
                <a:gd name="connsiteX4-89" fmla="*/ 151436 w 224379"/>
                <a:gd name="connsiteY4-90" fmla="*/ 1180617 h 1185697"/>
                <a:gd name="connsiteX5-91" fmla="*/ 0 w 224379"/>
                <a:gd name="connsiteY5-92" fmla="*/ 1029181 h 1185697"/>
                <a:gd name="connsiteX6-93" fmla="*/ 0 w 224379"/>
                <a:gd name="connsiteY6-94" fmla="*/ 151436 h 1185697"/>
                <a:gd name="connsiteX0-95" fmla="*/ 0 w 224379"/>
                <a:gd name="connsiteY0-96" fmla="*/ 151436 h 1185697"/>
                <a:gd name="connsiteX1-97" fmla="*/ 151436 w 224379"/>
                <a:gd name="connsiteY1-98" fmla="*/ 0 h 1185697"/>
                <a:gd name="connsiteX2-99" fmla="*/ 221237 w 224379"/>
                <a:gd name="connsiteY2-100" fmla="*/ 2540 h 1185697"/>
                <a:gd name="connsiteX3-101" fmla="*/ 218697 w 224379"/>
                <a:gd name="connsiteY3-102" fmla="*/ 1185697 h 1185697"/>
                <a:gd name="connsiteX4-103" fmla="*/ 151436 w 224379"/>
                <a:gd name="connsiteY4-104" fmla="*/ 1180617 h 1185697"/>
                <a:gd name="connsiteX5-105" fmla="*/ 0 w 224379"/>
                <a:gd name="connsiteY5-106" fmla="*/ 1029181 h 1185697"/>
                <a:gd name="connsiteX6-107" fmla="*/ 0 w 224379"/>
                <a:gd name="connsiteY6-108" fmla="*/ 151436 h 1185697"/>
                <a:gd name="connsiteX0-109" fmla="*/ 0 w 221438"/>
                <a:gd name="connsiteY0-110" fmla="*/ 151436 h 1185697"/>
                <a:gd name="connsiteX1-111" fmla="*/ 151436 w 221438"/>
                <a:gd name="connsiteY1-112" fmla="*/ 0 h 1185697"/>
                <a:gd name="connsiteX2-113" fmla="*/ 221237 w 221438"/>
                <a:gd name="connsiteY2-114" fmla="*/ 2540 h 1185697"/>
                <a:gd name="connsiteX3-115" fmla="*/ 218697 w 221438"/>
                <a:gd name="connsiteY3-116" fmla="*/ 1185697 h 1185697"/>
                <a:gd name="connsiteX4-117" fmla="*/ 151436 w 221438"/>
                <a:gd name="connsiteY4-118" fmla="*/ 1180617 h 1185697"/>
                <a:gd name="connsiteX5-119" fmla="*/ 0 w 221438"/>
                <a:gd name="connsiteY5-120" fmla="*/ 1029181 h 1185697"/>
                <a:gd name="connsiteX6-121" fmla="*/ 0 w 221438"/>
                <a:gd name="connsiteY6-122" fmla="*/ 151436 h 1185697"/>
                <a:gd name="connsiteX0-123" fmla="*/ 0 w 221361"/>
                <a:gd name="connsiteY0-124" fmla="*/ 151436 h 1183157"/>
                <a:gd name="connsiteX1-125" fmla="*/ 151436 w 221361"/>
                <a:gd name="connsiteY1-126" fmla="*/ 0 h 1183157"/>
                <a:gd name="connsiteX2-127" fmla="*/ 221237 w 221361"/>
                <a:gd name="connsiteY2-128" fmla="*/ 2540 h 1183157"/>
                <a:gd name="connsiteX3-129" fmla="*/ 216157 w 221361"/>
                <a:gd name="connsiteY3-130" fmla="*/ 1183157 h 1183157"/>
                <a:gd name="connsiteX4-131" fmla="*/ 151436 w 221361"/>
                <a:gd name="connsiteY4-132" fmla="*/ 1180617 h 1183157"/>
                <a:gd name="connsiteX5-133" fmla="*/ 0 w 221361"/>
                <a:gd name="connsiteY5-134" fmla="*/ 1029181 h 1183157"/>
                <a:gd name="connsiteX6-135" fmla="*/ 0 w 221361"/>
                <a:gd name="connsiteY6-136" fmla="*/ 151436 h 1183157"/>
                <a:gd name="connsiteX0-137" fmla="*/ 0 w 226324"/>
                <a:gd name="connsiteY0-138" fmla="*/ 151436 h 1183157"/>
                <a:gd name="connsiteX1-139" fmla="*/ 151436 w 226324"/>
                <a:gd name="connsiteY1-140" fmla="*/ 0 h 1183157"/>
                <a:gd name="connsiteX2-141" fmla="*/ 221237 w 226324"/>
                <a:gd name="connsiteY2-142" fmla="*/ 2540 h 1183157"/>
                <a:gd name="connsiteX3-143" fmla="*/ 226317 w 226324"/>
                <a:gd name="connsiteY3-144" fmla="*/ 1183157 h 1183157"/>
                <a:gd name="connsiteX4-145" fmla="*/ 151436 w 226324"/>
                <a:gd name="connsiteY4-146" fmla="*/ 1180617 h 1183157"/>
                <a:gd name="connsiteX5-147" fmla="*/ 0 w 226324"/>
                <a:gd name="connsiteY5-148" fmla="*/ 1029181 h 1183157"/>
                <a:gd name="connsiteX6-149" fmla="*/ 0 w 226324"/>
                <a:gd name="connsiteY6-150" fmla="*/ 151436 h 1183157"/>
                <a:gd name="connsiteX0-151" fmla="*/ 0 w 226324"/>
                <a:gd name="connsiteY0-152" fmla="*/ 151436 h 1183157"/>
                <a:gd name="connsiteX1-153" fmla="*/ 151436 w 226324"/>
                <a:gd name="connsiteY1-154" fmla="*/ 0 h 1183157"/>
                <a:gd name="connsiteX2-155" fmla="*/ 221237 w 226324"/>
                <a:gd name="connsiteY2-156" fmla="*/ 2540 h 1183157"/>
                <a:gd name="connsiteX3-157" fmla="*/ 226317 w 226324"/>
                <a:gd name="connsiteY3-158" fmla="*/ 1183157 h 1183157"/>
                <a:gd name="connsiteX4-159" fmla="*/ 151436 w 226324"/>
                <a:gd name="connsiteY4-160" fmla="*/ 1180617 h 1183157"/>
                <a:gd name="connsiteX5-161" fmla="*/ 0 w 226324"/>
                <a:gd name="connsiteY5-162" fmla="*/ 1029181 h 1183157"/>
                <a:gd name="connsiteX6-163" fmla="*/ 0 w 226324"/>
                <a:gd name="connsiteY6-164" fmla="*/ 151436 h 1183157"/>
                <a:gd name="connsiteX0-165" fmla="*/ 0 w 226324"/>
                <a:gd name="connsiteY0-166" fmla="*/ 151436 h 1183157"/>
                <a:gd name="connsiteX1-167" fmla="*/ 151436 w 226324"/>
                <a:gd name="connsiteY1-168" fmla="*/ 0 h 1183157"/>
                <a:gd name="connsiteX2-169" fmla="*/ 221237 w 226324"/>
                <a:gd name="connsiteY2-170" fmla="*/ 2540 h 1183157"/>
                <a:gd name="connsiteX3-171" fmla="*/ 226317 w 226324"/>
                <a:gd name="connsiteY3-172" fmla="*/ 1183157 h 1183157"/>
                <a:gd name="connsiteX4-173" fmla="*/ 151436 w 226324"/>
                <a:gd name="connsiteY4-174" fmla="*/ 1180617 h 1183157"/>
                <a:gd name="connsiteX5-175" fmla="*/ 0 w 226324"/>
                <a:gd name="connsiteY5-176" fmla="*/ 1029181 h 1183157"/>
                <a:gd name="connsiteX6-177" fmla="*/ 0 w 226324"/>
                <a:gd name="connsiteY6-178" fmla="*/ 151436 h 1183157"/>
                <a:gd name="connsiteX0-179" fmla="*/ 0 w 228861"/>
                <a:gd name="connsiteY0-180" fmla="*/ 151436 h 1183157"/>
                <a:gd name="connsiteX1-181" fmla="*/ 151436 w 228861"/>
                <a:gd name="connsiteY1-182" fmla="*/ 0 h 1183157"/>
                <a:gd name="connsiteX2-183" fmla="*/ 221237 w 228861"/>
                <a:gd name="connsiteY2-184" fmla="*/ 2540 h 1183157"/>
                <a:gd name="connsiteX3-185" fmla="*/ 228857 w 228861"/>
                <a:gd name="connsiteY3-186" fmla="*/ 1183157 h 1183157"/>
                <a:gd name="connsiteX4-187" fmla="*/ 151436 w 228861"/>
                <a:gd name="connsiteY4-188" fmla="*/ 1180617 h 1183157"/>
                <a:gd name="connsiteX5-189" fmla="*/ 0 w 228861"/>
                <a:gd name="connsiteY5-190" fmla="*/ 1029181 h 1183157"/>
                <a:gd name="connsiteX6-191" fmla="*/ 0 w 228861"/>
                <a:gd name="connsiteY6-192" fmla="*/ 151436 h 1183157"/>
                <a:gd name="connsiteX0-193" fmla="*/ 0 w 228866"/>
                <a:gd name="connsiteY0-194" fmla="*/ 152706 h 1184427"/>
                <a:gd name="connsiteX1-195" fmla="*/ 151436 w 228866"/>
                <a:gd name="connsiteY1-196" fmla="*/ 1270 h 1184427"/>
                <a:gd name="connsiteX2-197" fmla="*/ 225047 w 228866"/>
                <a:gd name="connsiteY2-198" fmla="*/ 0 h 1184427"/>
                <a:gd name="connsiteX3-199" fmla="*/ 228857 w 228866"/>
                <a:gd name="connsiteY3-200" fmla="*/ 1184427 h 1184427"/>
                <a:gd name="connsiteX4-201" fmla="*/ 151436 w 228866"/>
                <a:gd name="connsiteY4-202" fmla="*/ 1181887 h 1184427"/>
                <a:gd name="connsiteX5-203" fmla="*/ 0 w 228866"/>
                <a:gd name="connsiteY5-204" fmla="*/ 1030451 h 1184427"/>
                <a:gd name="connsiteX6-205" fmla="*/ 0 w 228866"/>
                <a:gd name="connsiteY6-206" fmla="*/ 152706 h 1184427"/>
                <a:gd name="connsiteX0-207" fmla="*/ 0 w 228866"/>
                <a:gd name="connsiteY0-208" fmla="*/ 152706 h 1181887"/>
                <a:gd name="connsiteX1-209" fmla="*/ 151436 w 228866"/>
                <a:gd name="connsiteY1-210" fmla="*/ 1270 h 1181887"/>
                <a:gd name="connsiteX2-211" fmla="*/ 225047 w 228866"/>
                <a:gd name="connsiteY2-212" fmla="*/ 0 h 1181887"/>
                <a:gd name="connsiteX3-213" fmla="*/ 228857 w 228866"/>
                <a:gd name="connsiteY3-214" fmla="*/ 1176807 h 1181887"/>
                <a:gd name="connsiteX4-215" fmla="*/ 151436 w 228866"/>
                <a:gd name="connsiteY4-216" fmla="*/ 1181887 h 1181887"/>
                <a:gd name="connsiteX5-217" fmla="*/ 0 w 228866"/>
                <a:gd name="connsiteY5-218" fmla="*/ 1030451 h 1181887"/>
                <a:gd name="connsiteX6-219" fmla="*/ 0 w 228866"/>
                <a:gd name="connsiteY6-220" fmla="*/ 152706 h 1181887"/>
                <a:gd name="connsiteX0-221" fmla="*/ 0 w 228866"/>
                <a:gd name="connsiteY0-222" fmla="*/ 152706 h 1181887"/>
                <a:gd name="connsiteX1-223" fmla="*/ 151436 w 228866"/>
                <a:gd name="connsiteY1-224" fmla="*/ 1270 h 1181887"/>
                <a:gd name="connsiteX2-225" fmla="*/ 225047 w 228866"/>
                <a:gd name="connsiteY2-226" fmla="*/ 0 h 1181887"/>
                <a:gd name="connsiteX3-227" fmla="*/ 228857 w 228866"/>
                <a:gd name="connsiteY3-228" fmla="*/ 1180617 h 1181887"/>
                <a:gd name="connsiteX4-229" fmla="*/ 151436 w 228866"/>
                <a:gd name="connsiteY4-230" fmla="*/ 1181887 h 1181887"/>
                <a:gd name="connsiteX5-231" fmla="*/ 0 w 228866"/>
                <a:gd name="connsiteY5-232" fmla="*/ 1030451 h 1181887"/>
                <a:gd name="connsiteX6-233" fmla="*/ 0 w 228866"/>
                <a:gd name="connsiteY6-234" fmla="*/ 152706 h 11818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28866" h="1181887">
                  <a:moveTo>
                    <a:pt x="0" y="152706"/>
                  </a:moveTo>
                  <a:cubicBezTo>
                    <a:pt x="0" y="69070"/>
                    <a:pt x="67800" y="1270"/>
                    <a:pt x="151436" y="1270"/>
                  </a:cubicBezTo>
                  <a:cubicBezTo>
                    <a:pt x="200950" y="1270"/>
                    <a:pt x="175533" y="0"/>
                    <a:pt x="225047" y="0"/>
                  </a:cubicBezTo>
                  <a:cubicBezTo>
                    <a:pt x="226097" y="197616"/>
                    <a:pt x="229060" y="981731"/>
                    <a:pt x="228857" y="1180617"/>
                  </a:cubicBezTo>
                  <a:lnTo>
                    <a:pt x="151436" y="1181887"/>
                  </a:lnTo>
                  <a:cubicBezTo>
                    <a:pt x="67800" y="1181887"/>
                    <a:pt x="0" y="1114087"/>
                    <a:pt x="0" y="1030451"/>
                  </a:cubicBezTo>
                  <a:lnTo>
                    <a:pt x="0" y="152706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4" name="直接连接符 93"/>
            <p:cNvCxnSpPr/>
            <p:nvPr/>
          </p:nvCxnSpPr>
          <p:spPr>
            <a:xfrm>
              <a:off x="4386600" y="1467415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/>
            <p:cNvSpPr txBox="1"/>
            <p:nvPr/>
          </p:nvSpPr>
          <p:spPr>
            <a:xfrm>
              <a:off x="4823677" y="1502522"/>
              <a:ext cx="26212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商品优惠分析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0" name="直接连接符 99"/>
            <p:cNvCxnSpPr>
              <a:stCxn id="93" idx="1"/>
              <a:endCxn id="93" idx="4"/>
            </p:cNvCxnSpPr>
            <p:nvPr/>
          </p:nvCxnSpPr>
          <p:spPr>
            <a:xfrm>
              <a:off x="4305664" y="1465836"/>
              <a:ext cx="0" cy="877417"/>
            </a:xfrm>
            <a:prstGeom prst="line">
              <a:avLst/>
            </a:prstGeom>
            <a:ln w="12700" cap="rnd">
              <a:solidFill>
                <a:schemeClr val="bg1"/>
              </a:solidFill>
              <a:prstDash val="dash"/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4375932" y="2343253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圆角矩形 3"/>
            <p:cNvSpPr/>
            <p:nvPr/>
          </p:nvSpPr>
          <p:spPr>
            <a:xfrm flipH="1">
              <a:off x="7517757" y="1464892"/>
              <a:ext cx="179121" cy="878361"/>
            </a:xfrm>
            <a:custGeom>
              <a:avLst/>
              <a:gdLst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99977 w 451413"/>
                <a:gd name="connsiteY2" fmla="*/ 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-1" fmla="*/ 0 w 451413"/>
                <a:gd name="connsiteY0-2" fmla="*/ 151436 h 1180617"/>
                <a:gd name="connsiteX1-3" fmla="*/ 151436 w 451413"/>
                <a:gd name="connsiteY1-4" fmla="*/ 0 h 1180617"/>
                <a:gd name="connsiteX2-5" fmla="*/ 213617 w 451413"/>
                <a:gd name="connsiteY2-6" fmla="*/ 2540 h 1180617"/>
                <a:gd name="connsiteX3-7" fmla="*/ 451413 w 451413"/>
                <a:gd name="connsiteY3-8" fmla="*/ 151436 h 1180617"/>
                <a:gd name="connsiteX4-9" fmla="*/ 451413 w 451413"/>
                <a:gd name="connsiteY4-10" fmla="*/ 1029181 h 1180617"/>
                <a:gd name="connsiteX5-11" fmla="*/ 299977 w 451413"/>
                <a:gd name="connsiteY5-12" fmla="*/ 1180617 h 1180617"/>
                <a:gd name="connsiteX6-13" fmla="*/ 151436 w 451413"/>
                <a:gd name="connsiteY6-14" fmla="*/ 1180617 h 1180617"/>
                <a:gd name="connsiteX7-15" fmla="*/ 0 w 451413"/>
                <a:gd name="connsiteY7-16" fmla="*/ 1029181 h 1180617"/>
                <a:gd name="connsiteX8-17" fmla="*/ 0 w 451413"/>
                <a:gd name="connsiteY8-18" fmla="*/ 151436 h 1180617"/>
                <a:gd name="connsiteX0-19" fmla="*/ 0 w 451413"/>
                <a:gd name="connsiteY0-20" fmla="*/ 151436 h 1185697"/>
                <a:gd name="connsiteX1-21" fmla="*/ 151436 w 451413"/>
                <a:gd name="connsiteY1-22" fmla="*/ 0 h 1185697"/>
                <a:gd name="connsiteX2-23" fmla="*/ 213617 w 451413"/>
                <a:gd name="connsiteY2-24" fmla="*/ 2540 h 1185697"/>
                <a:gd name="connsiteX3-25" fmla="*/ 451413 w 451413"/>
                <a:gd name="connsiteY3-26" fmla="*/ 151436 h 1185697"/>
                <a:gd name="connsiteX4-27" fmla="*/ 451413 w 451413"/>
                <a:gd name="connsiteY4-28" fmla="*/ 1029181 h 1185697"/>
                <a:gd name="connsiteX5-29" fmla="*/ 218697 w 451413"/>
                <a:gd name="connsiteY5-30" fmla="*/ 1185697 h 1185697"/>
                <a:gd name="connsiteX6-31" fmla="*/ 151436 w 451413"/>
                <a:gd name="connsiteY6-32" fmla="*/ 1180617 h 1185697"/>
                <a:gd name="connsiteX7-33" fmla="*/ 0 w 451413"/>
                <a:gd name="connsiteY7-34" fmla="*/ 1029181 h 1185697"/>
                <a:gd name="connsiteX8-35" fmla="*/ 0 w 451413"/>
                <a:gd name="connsiteY8-36" fmla="*/ 151436 h 1185697"/>
                <a:gd name="connsiteX0-37" fmla="*/ 0 w 451413"/>
                <a:gd name="connsiteY0-38" fmla="*/ 151436 h 1185697"/>
                <a:gd name="connsiteX1-39" fmla="*/ 151436 w 451413"/>
                <a:gd name="connsiteY1-40" fmla="*/ 0 h 1185697"/>
                <a:gd name="connsiteX2-41" fmla="*/ 213617 w 451413"/>
                <a:gd name="connsiteY2-42" fmla="*/ 2540 h 1185697"/>
                <a:gd name="connsiteX3-43" fmla="*/ 451413 w 451413"/>
                <a:gd name="connsiteY3-44" fmla="*/ 1029181 h 1185697"/>
                <a:gd name="connsiteX4-45" fmla="*/ 218697 w 451413"/>
                <a:gd name="connsiteY4-46" fmla="*/ 1185697 h 1185697"/>
                <a:gd name="connsiteX5-47" fmla="*/ 151436 w 451413"/>
                <a:gd name="connsiteY5-48" fmla="*/ 1180617 h 1185697"/>
                <a:gd name="connsiteX6-49" fmla="*/ 0 w 451413"/>
                <a:gd name="connsiteY6-50" fmla="*/ 1029181 h 1185697"/>
                <a:gd name="connsiteX7-51" fmla="*/ 0 w 451413"/>
                <a:gd name="connsiteY7-52" fmla="*/ 151436 h 1185697"/>
                <a:gd name="connsiteX0-53" fmla="*/ 0 w 224614"/>
                <a:gd name="connsiteY0-54" fmla="*/ 151436 h 1185697"/>
                <a:gd name="connsiteX1-55" fmla="*/ 151436 w 224614"/>
                <a:gd name="connsiteY1-56" fmla="*/ 0 h 1185697"/>
                <a:gd name="connsiteX2-57" fmla="*/ 213617 w 224614"/>
                <a:gd name="connsiteY2-58" fmla="*/ 2540 h 1185697"/>
                <a:gd name="connsiteX3-59" fmla="*/ 218697 w 224614"/>
                <a:gd name="connsiteY3-60" fmla="*/ 1185697 h 1185697"/>
                <a:gd name="connsiteX4-61" fmla="*/ 151436 w 224614"/>
                <a:gd name="connsiteY4-62" fmla="*/ 1180617 h 1185697"/>
                <a:gd name="connsiteX5-63" fmla="*/ 0 w 224614"/>
                <a:gd name="connsiteY5-64" fmla="*/ 1029181 h 1185697"/>
                <a:gd name="connsiteX6-65" fmla="*/ 0 w 224614"/>
                <a:gd name="connsiteY6-66" fmla="*/ 151436 h 1185697"/>
                <a:gd name="connsiteX0-67" fmla="*/ 0 w 228207"/>
                <a:gd name="connsiteY0-68" fmla="*/ 151436 h 1185697"/>
                <a:gd name="connsiteX1-69" fmla="*/ 151436 w 228207"/>
                <a:gd name="connsiteY1-70" fmla="*/ 0 h 1185697"/>
                <a:gd name="connsiteX2-71" fmla="*/ 221237 w 228207"/>
                <a:gd name="connsiteY2-72" fmla="*/ 2540 h 1185697"/>
                <a:gd name="connsiteX3-73" fmla="*/ 218697 w 228207"/>
                <a:gd name="connsiteY3-74" fmla="*/ 1185697 h 1185697"/>
                <a:gd name="connsiteX4-75" fmla="*/ 151436 w 228207"/>
                <a:gd name="connsiteY4-76" fmla="*/ 1180617 h 1185697"/>
                <a:gd name="connsiteX5-77" fmla="*/ 0 w 228207"/>
                <a:gd name="connsiteY5-78" fmla="*/ 1029181 h 1185697"/>
                <a:gd name="connsiteX6-79" fmla="*/ 0 w 228207"/>
                <a:gd name="connsiteY6-80" fmla="*/ 151436 h 1185697"/>
                <a:gd name="connsiteX0-81" fmla="*/ 0 w 224379"/>
                <a:gd name="connsiteY0-82" fmla="*/ 151436 h 1185697"/>
                <a:gd name="connsiteX1-83" fmla="*/ 151436 w 224379"/>
                <a:gd name="connsiteY1-84" fmla="*/ 0 h 1185697"/>
                <a:gd name="connsiteX2-85" fmla="*/ 221237 w 224379"/>
                <a:gd name="connsiteY2-86" fmla="*/ 2540 h 1185697"/>
                <a:gd name="connsiteX3-87" fmla="*/ 218697 w 224379"/>
                <a:gd name="connsiteY3-88" fmla="*/ 1185697 h 1185697"/>
                <a:gd name="connsiteX4-89" fmla="*/ 151436 w 224379"/>
                <a:gd name="connsiteY4-90" fmla="*/ 1180617 h 1185697"/>
                <a:gd name="connsiteX5-91" fmla="*/ 0 w 224379"/>
                <a:gd name="connsiteY5-92" fmla="*/ 1029181 h 1185697"/>
                <a:gd name="connsiteX6-93" fmla="*/ 0 w 224379"/>
                <a:gd name="connsiteY6-94" fmla="*/ 151436 h 1185697"/>
                <a:gd name="connsiteX0-95" fmla="*/ 0 w 224379"/>
                <a:gd name="connsiteY0-96" fmla="*/ 151436 h 1185697"/>
                <a:gd name="connsiteX1-97" fmla="*/ 151436 w 224379"/>
                <a:gd name="connsiteY1-98" fmla="*/ 0 h 1185697"/>
                <a:gd name="connsiteX2-99" fmla="*/ 221237 w 224379"/>
                <a:gd name="connsiteY2-100" fmla="*/ 2540 h 1185697"/>
                <a:gd name="connsiteX3-101" fmla="*/ 218697 w 224379"/>
                <a:gd name="connsiteY3-102" fmla="*/ 1185697 h 1185697"/>
                <a:gd name="connsiteX4-103" fmla="*/ 151436 w 224379"/>
                <a:gd name="connsiteY4-104" fmla="*/ 1180617 h 1185697"/>
                <a:gd name="connsiteX5-105" fmla="*/ 0 w 224379"/>
                <a:gd name="connsiteY5-106" fmla="*/ 1029181 h 1185697"/>
                <a:gd name="connsiteX6-107" fmla="*/ 0 w 224379"/>
                <a:gd name="connsiteY6-108" fmla="*/ 151436 h 1185697"/>
                <a:gd name="connsiteX0-109" fmla="*/ 0 w 221438"/>
                <a:gd name="connsiteY0-110" fmla="*/ 151436 h 1185697"/>
                <a:gd name="connsiteX1-111" fmla="*/ 151436 w 221438"/>
                <a:gd name="connsiteY1-112" fmla="*/ 0 h 1185697"/>
                <a:gd name="connsiteX2-113" fmla="*/ 221237 w 221438"/>
                <a:gd name="connsiteY2-114" fmla="*/ 2540 h 1185697"/>
                <a:gd name="connsiteX3-115" fmla="*/ 218697 w 221438"/>
                <a:gd name="connsiteY3-116" fmla="*/ 1185697 h 1185697"/>
                <a:gd name="connsiteX4-117" fmla="*/ 151436 w 221438"/>
                <a:gd name="connsiteY4-118" fmla="*/ 1180617 h 1185697"/>
                <a:gd name="connsiteX5-119" fmla="*/ 0 w 221438"/>
                <a:gd name="connsiteY5-120" fmla="*/ 1029181 h 1185697"/>
                <a:gd name="connsiteX6-121" fmla="*/ 0 w 221438"/>
                <a:gd name="connsiteY6-122" fmla="*/ 151436 h 1185697"/>
                <a:gd name="connsiteX0-123" fmla="*/ 0 w 221361"/>
                <a:gd name="connsiteY0-124" fmla="*/ 151436 h 1183157"/>
                <a:gd name="connsiteX1-125" fmla="*/ 151436 w 221361"/>
                <a:gd name="connsiteY1-126" fmla="*/ 0 h 1183157"/>
                <a:gd name="connsiteX2-127" fmla="*/ 221237 w 221361"/>
                <a:gd name="connsiteY2-128" fmla="*/ 2540 h 1183157"/>
                <a:gd name="connsiteX3-129" fmla="*/ 216157 w 221361"/>
                <a:gd name="connsiteY3-130" fmla="*/ 1183157 h 1183157"/>
                <a:gd name="connsiteX4-131" fmla="*/ 151436 w 221361"/>
                <a:gd name="connsiteY4-132" fmla="*/ 1180617 h 1183157"/>
                <a:gd name="connsiteX5-133" fmla="*/ 0 w 221361"/>
                <a:gd name="connsiteY5-134" fmla="*/ 1029181 h 1183157"/>
                <a:gd name="connsiteX6-135" fmla="*/ 0 w 221361"/>
                <a:gd name="connsiteY6-136" fmla="*/ 151436 h 1183157"/>
                <a:gd name="connsiteX0-137" fmla="*/ 0 w 226324"/>
                <a:gd name="connsiteY0-138" fmla="*/ 151436 h 1183157"/>
                <a:gd name="connsiteX1-139" fmla="*/ 151436 w 226324"/>
                <a:gd name="connsiteY1-140" fmla="*/ 0 h 1183157"/>
                <a:gd name="connsiteX2-141" fmla="*/ 221237 w 226324"/>
                <a:gd name="connsiteY2-142" fmla="*/ 2540 h 1183157"/>
                <a:gd name="connsiteX3-143" fmla="*/ 226317 w 226324"/>
                <a:gd name="connsiteY3-144" fmla="*/ 1183157 h 1183157"/>
                <a:gd name="connsiteX4-145" fmla="*/ 151436 w 226324"/>
                <a:gd name="connsiteY4-146" fmla="*/ 1180617 h 1183157"/>
                <a:gd name="connsiteX5-147" fmla="*/ 0 w 226324"/>
                <a:gd name="connsiteY5-148" fmla="*/ 1029181 h 1183157"/>
                <a:gd name="connsiteX6-149" fmla="*/ 0 w 226324"/>
                <a:gd name="connsiteY6-150" fmla="*/ 151436 h 1183157"/>
                <a:gd name="connsiteX0-151" fmla="*/ 0 w 226324"/>
                <a:gd name="connsiteY0-152" fmla="*/ 151436 h 1183157"/>
                <a:gd name="connsiteX1-153" fmla="*/ 151436 w 226324"/>
                <a:gd name="connsiteY1-154" fmla="*/ 0 h 1183157"/>
                <a:gd name="connsiteX2-155" fmla="*/ 221237 w 226324"/>
                <a:gd name="connsiteY2-156" fmla="*/ 2540 h 1183157"/>
                <a:gd name="connsiteX3-157" fmla="*/ 226317 w 226324"/>
                <a:gd name="connsiteY3-158" fmla="*/ 1183157 h 1183157"/>
                <a:gd name="connsiteX4-159" fmla="*/ 151436 w 226324"/>
                <a:gd name="connsiteY4-160" fmla="*/ 1180617 h 1183157"/>
                <a:gd name="connsiteX5-161" fmla="*/ 0 w 226324"/>
                <a:gd name="connsiteY5-162" fmla="*/ 1029181 h 1183157"/>
                <a:gd name="connsiteX6-163" fmla="*/ 0 w 226324"/>
                <a:gd name="connsiteY6-164" fmla="*/ 151436 h 1183157"/>
                <a:gd name="connsiteX0-165" fmla="*/ 0 w 226324"/>
                <a:gd name="connsiteY0-166" fmla="*/ 151436 h 1183157"/>
                <a:gd name="connsiteX1-167" fmla="*/ 151436 w 226324"/>
                <a:gd name="connsiteY1-168" fmla="*/ 0 h 1183157"/>
                <a:gd name="connsiteX2-169" fmla="*/ 221237 w 226324"/>
                <a:gd name="connsiteY2-170" fmla="*/ 2540 h 1183157"/>
                <a:gd name="connsiteX3-171" fmla="*/ 226317 w 226324"/>
                <a:gd name="connsiteY3-172" fmla="*/ 1183157 h 1183157"/>
                <a:gd name="connsiteX4-173" fmla="*/ 151436 w 226324"/>
                <a:gd name="connsiteY4-174" fmla="*/ 1180617 h 1183157"/>
                <a:gd name="connsiteX5-175" fmla="*/ 0 w 226324"/>
                <a:gd name="connsiteY5-176" fmla="*/ 1029181 h 1183157"/>
                <a:gd name="connsiteX6-177" fmla="*/ 0 w 226324"/>
                <a:gd name="connsiteY6-178" fmla="*/ 151436 h 1183157"/>
                <a:gd name="connsiteX0-179" fmla="*/ 0 w 228861"/>
                <a:gd name="connsiteY0-180" fmla="*/ 151436 h 1183157"/>
                <a:gd name="connsiteX1-181" fmla="*/ 151436 w 228861"/>
                <a:gd name="connsiteY1-182" fmla="*/ 0 h 1183157"/>
                <a:gd name="connsiteX2-183" fmla="*/ 221237 w 228861"/>
                <a:gd name="connsiteY2-184" fmla="*/ 2540 h 1183157"/>
                <a:gd name="connsiteX3-185" fmla="*/ 228857 w 228861"/>
                <a:gd name="connsiteY3-186" fmla="*/ 1183157 h 1183157"/>
                <a:gd name="connsiteX4-187" fmla="*/ 151436 w 228861"/>
                <a:gd name="connsiteY4-188" fmla="*/ 1180617 h 1183157"/>
                <a:gd name="connsiteX5-189" fmla="*/ 0 w 228861"/>
                <a:gd name="connsiteY5-190" fmla="*/ 1029181 h 1183157"/>
                <a:gd name="connsiteX6-191" fmla="*/ 0 w 228861"/>
                <a:gd name="connsiteY6-192" fmla="*/ 151436 h 1183157"/>
                <a:gd name="connsiteX0-193" fmla="*/ 0 w 228866"/>
                <a:gd name="connsiteY0-194" fmla="*/ 152706 h 1184427"/>
                <a:gd name="connsiteX1-195" fmla="*/ 151436 w 228866"/>
                <a:gd name="connsiteY1-196" fmla="*/ 1270 h 1184427"/>
                <a:gd name="connsiteX2-197" fmla="*/ 225047 w 228866"/>
                <a:gd name="connsiteY2-198" fmla="*/ 0 h 1184427"/>
                <a:gd name="connsiteX3-199" fmla="*/ 228857 w 228866"/>
                <a:gd name="connsiteY3-200" fmla="*/ 1184427 h 1184427"/>
                <a:gd name="connsiteX4-201" fmla="*/ 151436 w 228866"/>
                <a:gd name="connsiteY4-202" fmla="*/ 1181887 h 1184427"/>
                <a:gd name="connsiteX5-203" fmla="*/ 0 w 228866"/>
                <a:gd name="connsiteY5-204" fmla="*/ 1030451 h 1184427"/>
                <a:gd name="connsiteX6-205" fmla="*/ 0 w 228866"/>
                <a:gd name="connsiteY6-206" fmla="*/ 152706 h 1184427"/>
                <a:gd name="connsiteX0-207" fmla="*/ 0 w 228866"/>
                <a:gd name="connsiteY0-208" fmla="*/ 152706 h 1181887"/>
                <a:gd name="connsiteX1-209" fmla="*/ 151436 w 228866"/>
                <a:gd name="connsiteY1-210" fmla="*/ 1270 h 1181887"/>
                <a:gd name="connsiteX2-211" fmla="*/ 225047 w 228866"/>
                <a:gd name="connsiteY2-212" fmla="*/ 0 h 1181887"/>
                <a:gd name="connsiteX3-213" fmla="*/ 228857 w 228866"/>
                <a:gd name="connsiteY3-214" fmla="*/ 1176807 h 1181887"/>
                <a:gd name="connsiteX4-215" fmla="*/ 151436 w 228866"/>
                <a:gd name="connsiteY4-216" fmla="*/ 1181887 h 1181887"/>
                <a:gd name="connsiteX5-217" fmla="*/ 0 w 228866"/>
                <a:gd name="connsiteY5-218" fmla="*/ 1030451 h 1181887"/>
                <a:gd name="connsiteX6-219" fmla="*/ 0 w 228866"/>
                <a:gd name="connsiteY6-220" fmla="*/ 152706 h 1181887"/>
                <a:gd name="connsiteX0-221" fmla="*/ 0 w 228866"/>
                <a:gd name="connsiteY0-222" fmla="*/ 152706 h 1181887"/>
                <a:gd name="connsiteX1-223" fmla="*/ 151436 w 228866"/>
                <a:gd name="connsiteY1-224" fmla="*/ 1270 h 1181887"/>
                <a:gd name="connsiteX2-225" fmla="*/ 225047 w 228866"/>
                <a:gd name="connsiteY2-226" fmla="*/ 0 h 1181887"/>
                <a:gd name="connsiteX3-227" fmla="*/ 228857 w 228866"/>
                <a:gd name="connsiteY3-228" fmla="*/ 1180617 h 1181887"/>
                <a:gd name="connsiteX4-229" fmla="*/ 151436 w 228866"/>
                <a:gd name="connsiteY4-230" fmla="*/ 1181887 h 1181887"/>
                <a:gd name="connsiteX5-231" fmla="*/ 0 w 228866"/>
                <a:gd name="connsiteY5-232" fmla="*/ 1030451 h 1181887"/>
                <a:gd name="connsiteX6-233" fmla="*/ 0 w 228866"/>
                <a:gd name="connsiteY6-234" fmla="*/ 152706 h 11818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28866" h="1181887">
                  <a:moveTo>
                    <a:pt x="0" y="152706"/>
                  </a:moveTo>
                  <a:cubicBezTo>
                    <a:pt x="0" y="69070"/>
                    <a:pt x="67800" y="1270"/>
                    <a:pt x="151436" y="1270"/>
                  </a:cubicBezTo>
                  <a:cubicBezTo>
                    <a:pt x="200950" y="1270"/>
                    <a:pt x="175533" y="0"/>
                    <a:pt x="225047" y="0"/>
                  </a:cubicBezTo>
                  <a:cubicBezTo>
                    <a:pt x="226097" y="197616"/>
                    <a:pt x="229060" y="981731"/>
                    <a:pt x="228857" y="1180617"/>
                  </a:cubicBezTo>
                  <a:lnTo>
                    <a:pt x="151436" y="1181887"/>
                  </a:lnTo>
                  <a:cubicBezTo>
                    <a:pt x="67800" y="1181887"/>
                    <a:pt x="0" y="1114087"/>
                    <a:pt x="0" y="1030451"/>
                  </a:cubicBezTo>
                  <a:lnTo>
                    <a:pt x="0" y="152706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4" name="直接连接符 103"/>
            <p:cNvCxnSpPr/>
            <p:nvPr/>
          </p:nvCxnSpPr>
          <p:spPr>
            <a:xfrm>
              <a:off x="7577561" y="1460923"/>
              <a:ext cx="0" cy="877417"/>
            </a:xfrm>
            <a:prstGeom prst="line">
              <a:avLst/>
            </a:prstGeom>
            <a:ln w="12700" cap="rnd">
              <a:solidFill>
                <a:schemeClr val="bg1"/>
              </a:solidFill>
              <a:prstDash val="dash"/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 descr="下载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80" y="1822450"/>
            <a:ext cx="5626735" cy="48272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897255" y="2158365"/>
            <a:ext cx="3102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客户匹配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97115" y="2818885"/>
            <a:ext cx="4965441" cy="2609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分离正常客户和无价值客户</a:t>
            </a:r>
            <a:endParaRPr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“无价值客户”指标量化定义</a:t>
            </a:r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当客户已成交订单中，优惠商品的订单超过75%时，定义客户为无价值客户</a:t>
            </a:r>
            <a:endParaRPr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1624101" y="2649608"/>
            <a:ext cx="3048483" cy="0"/>
          </a:xfrm>
          <a:prstGeom prst="line">
            <a:avLst/>
          </a:prstGeom>
          <a:ln w="12700" cap="rnd">
            <a:gradFill flip="none" rotWithShape="1">
              <a:gsLst>
                <a:gs pos="53312">
                  <a:srgbClr val="C6DCF0"/>
                </a:gs>
                <a:gs pos="30000">
                  <a:schemeClr val="bg1"/>
                </a:gs>
                <a:gs pos="77000">
                  <a:srgbClr val="DCEAF6"/>
                </a:gs>
                <a:gs pos="0">
                  <a:schemeClr val="accent1">
                    <a:lumMod val="45000"/>
                    <a:lumOff val="5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下载 (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2955" y="1490980"/>
            <a:ext cx="5472430" cy="471551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56125" y="164253"/>
            <a:ext cx="3522473" cy="882331"/>
            <a:chOff x="4174405" y="1460923"/>
            <a:chExt cx="3522473" cy="882331"/>
          </a:xfrm>
        </p:grpSpPr>
        <p:sp>
          <p:nvSpPr>
            <p:cNvPr id="91" name="矩形 90"/>
            <p:cNvSpPr/>
            <p:nvPr/>
          </p:nvSpPr>
          <p:spPr>
            <a:xfrm>
              <a:off x="4386600" y="1465067"/>
              <a:ext cx="3118293" cy="627571"/>
            </a:xfrm>
            <a:prstGeom prst="rect">
              <a:avLst/>
            </a:prstGeom>
            <a:blipFill dpi="0" rotWithShape="0">
              <a:blip r:embed="rId2">
                <a:alphaModFix amt="25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69000"/>
                        </a14:imgEffect>
                      </a14:imgLayer>
                    </a14:imgProps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圆角矩形 3"/>
            <p:cNvSpPr/>
            <p:nvPr/>
          </p:nvSpPr>
          <p:spPr>
            <a:xfrm>
              <a:off x="4174405" y="1464892"/>
              <a:ext cx="198372" cy="878361"/>
            </a:xfrm>
            <a:custGeom>
              <a:avLst/>
              <a:gdLst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99977 w 451413"/>
                <a:gd name="connsiteY2" fmla="*/ 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-1" fmla="*/ 0 w 451413"/>
                <a:gd name="connsiteY0-2" fmla="*/ 151436 h 1180617"/>
                <a:gd name="connsiteX1-3" fmla="*/ 151436 w 451413"/>
                <a:gd name="connsiteY1-4" fmla="*/ 0 h 1180617"/>
                <a:gd name="connsiteX2-5" fmla="*/ 213617 w 451413"/>
                <a:gd name="connsiteY2-6" fmla="*/ 2540 h 1180617"/>
                <a:gd name="connsiteX3-7" fmla="*/ 451413 w 451413"/>
                <a:gd name="connsiteY3-8" fmla="*/ 151436 h 1180617"/>
                <a:gd name="connsiteX4-9" fmla="*/ 451413 w 451413"/>
                <a:gd name="connsiteY4-10" fmla="*/ 1029181 h 1180617"/>
                <a:gd name="connsiteX5-11" fmla="*/ 299977 w 451413"/>
                <a:gd name="connsiteY5-12" fmla="*/ 1180617 h 1180617"/>
                <a:gd name="connsiteX6-13" fmla="*/ 151436 w 451413"/>
                <a:gd name="connsiteY6-14" fmla="*/ 1180617 h 1180617"/>
                <a:gd name="connsiteX7-15" fmla="*/ 0 w 451413"/>
                <a:gd name="connsiteY7-16" fmla="*/ 1029181 h 1180617"/>
                <a:gd name="connsiteX8-17" fmla="*/ 0 w 451413"/>
                <a:gd name="connsiteY8-18" fmla="*/ 151436 h 1180617"/>
                <a:gd name="connsiteX0-19" fmla="*/ 0 w 451413"/>
                <a:gd name="connsiteY0-20" fmla="*/ 151436 h 1185697"/>
                <a:gd name="connsiteX1-21" fmla="*/ 151436 w 451413"/>
                <a:gd name="connsiteY1-22" fmla="*/ 0 h 1185697"/>
                <a:gd name="connsiteX2-23" fmla="*/ 213617 w 451413"/>
                <a:gd name="connsiteY2-24" fmla="*/ 2540 h 1185697"/>
                <a:gd name="connsiteX3-25" fmla="*/ 451413 w 451413"/>
                <a:gd name="connsiteY3-26" fmla="*/ 151436 h 1185697"/>
                <a:gd name="connsiteX4-27" fmla="*/ 451413 w 451413"/>
                <a:gd name="connsiteY4-28" fmla="*/ 1029181 h 1185697"/>
                <a:gd name="connsiteX5-29" fmla="*/ 218697 w 451413"/>
                <a:gd name="connsiteY5-30" fmla="*/ 1185697 h 1185697"/>
                <a:gd name="connsiteX6-31" fmla="*/ 151436 w 451413"/>
                <a:gd name="connsiteY6-32" fmla="*/ 1180617 h 1185697"/>
                <a:gd name="connsiteX7-33" fmla="*/ 0 w 451413"/>
                <a:gd name="connsiteY7-34" fmla="*/ 1029181 h 1185697"/>
                <a:gd name="connsiteX8-35" fmla="*/ 0 w 451413"/>
                <a:gd name="connsiteY8-36" fmla="*/ 151436 h 1185697"/>
                <a:gd name="connsiteX0-37" fmla="*/ 0 w 451413"/>
                <a:gd name="connsiteY0-38" fmla="*/ 151436 h 1185697"/>
                <a:gd name="connsiteX1-39" fmla="*/ 151436 w 451413"/>
                <a:gd name="connsiteY1-40" fmla="*/ 0 h 1185697"/>
                <a:gd name="connsiteX2-41" fmla="*/ 213617 w 451413"/>
                <a:gd name="connsiteY2-42" fmla="*/ 2540 h 1185697"/>
                <a:gd name="connsiteX3-43" fmla="*/ 451413 w 451413"/>
                <a:gd name="connsiteY3-44" fmla="*/ 1029181 h 1185697"/>
                <a:gd name="connsiteX4-45" fmla="*/ 218697 w 451413"/>
                <a:gd name="connsiteY4-46" fmla="*/ 1185697 h 1185697"/>
                <a:gd name="connsiteX5-47" fmla="*/ 151436 w 451413"/>
                <a:gd name="connsiteY5-48" fmla="*/ 1180617 h 1185697"/>
                <a:gd name="connsiteX6-49" fmla="*/ 0 w 451413"/>
                <a:gd name="connsiteY6-50" fmla="*/ 1029181 h 1185697"/>
                <a:gd name="connsiteX7-51" fmla="*/ 0 w 451413"/>
                <a:gd name="connsiteY7-52" fmla="*/ 151436 h 1185697"/>
                <a:gd name="connsiteX0-53" fmla="*/ 0 w 224614"/>
                <a:gd name="connsiteY0-54" fmla="*/ 151436 h 1185697"/>
                <a:gd name="connsiteX1-55" fmla="*/ 151436 w 224614"/>
                <a:gd name="connsiteY1-56" fmla="*/ 0 h 1185697"/>
                <a:gd name="connsiteX2-57" fmla="*/ 213617 w 224614"/>
                <a:gd name="connsiteY2-58" fmla="*/ 2540 h 1185697"/>
                <a:gd name="connsiteX3-59" fmla="*/ 218697 w 224614"/>
                <a:gd name="connsiteY3-60" fmla="*/ 1185697 h 1185697"/>
                <a:gd name="connsiteX4-61" fmla="*/ 151436 w 224614"/>
                <a:gd name="connsiteY4-62" fmla="*/ 1180617 h 1185697"/>
                <a:gd name="connsiteX5-63" fmla="*/ 0 w 224614"/>
                <a:gd name="connsiteY5-64" fmla="*/ 1029181 h 1185697"/>
                <a:gd name="connsiteX6-65" fmla="*/ 0 w 224614"/>
                <a:gd name="connsiteY6-66" fmla="*/ 151436 h 1185697"/>
                <a:gd name="connsiteX0-67" fmla="*/ 0 w 228207"/>
                <a:gd name="connsiteY0-68" fmla="*/ 151436 h 1185697"/>
                <a:gd name="connsiteX1-69" fmla="*/ 151436 w 228207"/>
                <a:gd name="connsiteY1-70" fmla="*/ 0 h 1185697"/>
                <a:gd name="connsiteX2-71" fmla="*/ 221237 w 228207"/>
                <a:gd name="connsiteY2-72" fmla="*/ 2540 h 1185697"/>
                <a:gd name="connsiteX3-73" fmla="*/ 218697 w 228207"/>
                <a:gd name="connsiteY3-74" fmla="*/ 1185697 h 1185697"/>
                <a:gd name="connsiteX4-75" fmla="*/ 151436 w 228207"/>
                <a:gd name="connsiteY4-76" fmla="*/ 1180617 h 1185697"/>
                <a:gd name="connsiteX5-77" fmla="*/ 0 w 228207"/>
                <a:gd name="connsiteY5-78" fmla="*/ 1029181 h 1185697"/>
                <a:gd name="connsiteX6-79" fmla="*/ 0 w 228207"/>
                <a:gd name="connsiteY6-80" fmla="*/ 151436 h 1185697"/>
                <a:gd name="connsiteX0-81" fmla="*/ 0 w 224379"/>
                <a:gd name="connsiteY0-82" fmla="*/ 151436 h 1185697"/>
                <a:gd name="connsiteX1-83" fmla="*/ 151436 w 224379"/>
                <a:gd name="connsiteY1-84" fmla="*/ 0 h 1185697"/>
                <a:gd name="connsiteX2-85" fmla="*/ 221237 w 224379"/>
                <a:gd name="connsiteY2-86" fmla="*/ 2540 h 1185697"/>
                <a:gd name="connsiteX3-87" fmla="*/ 218697 w 224379"/>
                <a:gd name="connsiteY3-88" fmla="*/ 1185697 h 1185697"/>
                <a:gd name="connsiteX4-89" fmla="*/ 151436 w 224379"/>
                <a:gd name="connsiteY4-90" fmla="*/ 1180617 h 1185697"/>
                <a:gd name="connsiteX5-91" fmla="*/ 0 w 224379"/>
                <a:gd name="connsiteY5-92" fmla="*/ 1029181 h 1185697"/>
                <a:gd name="connsiteX6-93" fmla="*/ 0 w 224379"/>
                <a:gd name="connsiteY6-94" fmla="*/ 151436 h 1185697"/>
                <a:gd name="connsiteX0-95" fmla="*/ 0 w 224379"/>
                <a:gd name="connsiteY0-96" fmla="*/ 151436 h 1185697"/>
                <a:gd name="connsiteX1-97" fmla="*/ 151436 w 224379"/>
                <a:gd name="connsiteY1-98" fmla="*/ 0 h 1185697"/>
                <a:gd name="connsiteX2-99" fmla="*/ 221237 w 224379"/>
                <a:gd name="connsiteY2-100" fmla="*/ 2540 h 1185697"/>
                <a:gd name="connsiteX3-101" fmla="*/ 218697 w 224379"/>
                <a:gd name="connsiteY3-102" fmla="*/ 1185697 h 1185697"/>
                <a:gd name="connsiteX4-103" fmla="*/ 151436 w 224379"/>
                <a:gd name="connsiteY4-104" fmla="*/ 1180617 h 1185697"/>
                <a:gd name="connsiteX5-105" fmla="*/ 0 w 224379"/>
                <a:gd name="connsiteY5-106" fmla="*/ 1029181 h 1185697"/>
                <a:gd name="connsiteX6-107" fmla="*/ 0 w 224379"/>
                <a:gd name="connsiteY6-108" fmla="*/ 151436 h 1185697"/>
                <a:gd name="connsiteX0-109" fmla="*/ 0 w 221438"/>
                <a:gd name="connsiteY0-110" fmla="*/ 151436 h 1185697"/>
                <a:gd name="connsiteX1-111" fmla="*/ 151436 w 221438"/>
                <a:gd name="connsiteY1-112" fmla="*/ 0 h 1185697"/>
                <a:gd name="connsiteX2-113" fmla="*/ 221237 w 221438"/>
                <a:gd name="connsiteY2-114" fmla="*/ 2540 h 1185697"/>
                <a:gd name="connsiteX3-115" fmla="*/ 218697 w 221438"/>
                <a:gd name="connsiteY3-116" fmla="*/ 1185697 h 1185697"/>
                <a:gd name="connsiteX4-117" fmla="*/ 151436 w 221438"/>
                <a:gd name="connsiteY4-118" fmla="*/ 1180617 h 1185697"/>
                <a:gd name="connsiteX5-119" fmla="*/ 0 w 221438"/>
                <a:gd name="connsiteY5-120" fmla="*/ 1029181 h 1185697"/>
                <a:gd name="connsiteX6-121" fmla="*/ 0 w 221438"/>
                <a:gd name="connsiteY6-122" fmla="*/ 151436 h 1185697"/>
                <a:gd name="connsiteX0-123" fmla="*/ 0 w 221361"/>
                <a:gd name="connsiteY0-124" fmla="*/ 151436 h 1183157"/>
                <a:gd name="connsiteX1-125" fmla="*/ 151436 w 221361"/>
                <a:gd name="connsiteY1-126" fmla="*/ 0 h 1183157"/>
                <a:gd name="connsiteX2-127" fmla="*/ 221237 w 221361"/>
                <a:gd name="connsiteY2-128" fmla="*/ 2540 h 1183157"/>
                <a:gd name="connsiteX3-129" fmla="*/ 216157 w 221361"/>
                <a:gd name="connsiteY3-130" fmla="*/ 1183157 h 1183157"/>
                <a:gd name="connsiteX4-131" fmla="*/ 151436 w 221361"/>
                <a:gd name="connsiteY4-132" fmla="*/ 1180617 h 1183157"/>
                <a:gd name="connsiteX5-133" fmla="*/ 0 w 221361"/>
                <a:gd name="connsiteY5-134" fmla="*/ 1029181 h 1183157"/>
                <a:gd name="connsiteX6-135" fmla="*/ 0 w 221361"/>
                <a:gd name="connsiteY6-136" fmla="*/ 151436 h 1183157"/>
                <a:gd name="connsiteX0-137" fmla="*/ 0 w 226324"/>
                <a:gd name="connsiteY0-138" fmla="*/ 151436 h 1183157"/>
                <a:gd name="connsiteX1-139" fmla="*/ 151436 w 226324"/>
                <a:gd name="connsiteY1-140" fmla="*/ 0 h 1183157"/>
                <a:gd name="connsiteX2-141" fmla="*/ 221237 w 226324"/>
                <a:gd name="connsiteY2-142" fmla="*/ 2540 h 1183157"/>
                <a:gd name="connsiteX3-143" fmla="*/ 226317 w 226324"/>
                <a:gd name="connsiteY3-144" fmla="*/ 1183157 h 1183157"/>
                <a:gd name="connsiteX4-145" fmla="*/ 151436 w 226324"/>
                <a:gd name="connsiteY4-146" fmla="*/ 1180617 h 1183157"/>
                <a:gd name="connsiteX5-147" fmla="*/ 0 w 226324"/>
                <a:gd name="connsiteY5-148" fmla="*/ 1029181 h 1183157"/>
                <a:gd name="connsiteX6-149" fmla="*/ 0 w 226324"/>
                <a:gd name="connsiteY6-150" fmla="*/ 151436 h 1183157"/>
                <a:gd name="connsiteX0-151" fmla="*/ 0 w 226324"/>
                <a:gd name="connsiteY0-152" fmla="*/ 151436 h 1183157"/>
                <a:gd name="connsiteX1-153" fmla="*/ 151436 w 226324"/>
                <a:gd name="connsiteY1-154" fmla="*/ 0 h 1183157"/>
                <a:gd name="connsiteX2-155" fmla="*/ 221237 w 226324"/>
                <a:gd name="connsiteY2-156" fmla="*/ 2540 h 1183157"/>
                <a:gd name="connsiteX3-157" fmla="*/ 226317 w 226324"/>
                <a:gd name="connsiteY3-158" fmla="*/ 1183157 h 1183157"/>
                <a:gd name="connsiteX4-159" fmla="*/ 151436 w 226324"/>
                <a:gd name="connsiteY4-160" fmla="*/ 1180617 h 1183157"/>
                <a:gd name="connsiteX5-161" fmla="*/ 0 w 226324"/>
                <a:gd name="connsiteY5-162" fmla="*/ 1029181 h 1183157"/>
                <a:gd name="connsiteX6-163" fmla="*/ 0 w 226324"/>
                <a:gd name="connsiteY6-164" fmla="*/ 151436 h 1183157"/>
                <a:gd name="connsiteX0-165" fmla="*/ 0 w 226324"/>
                <a:gd name="connsiteY0-166" fmla="*/ 151436 h 1183157"/>
                <a:gd name="connsiteX1-167" fmla="*/ 151436 w 226324"/>
                <a:gd name="connsiteY1-168" fmla="*/ 0 h 1183157"/>
                <a:gd name="connsiteX2-169" fmla="*/ 221237 w 226324"/>
                <a:gd name="connsiteY2-170" fmla="*/ 2540 h 1183157"/>
                <a:gd name="connsiteX3-171" fmla="*/ 226317 w 226324"/>
                <a:gd name="connsiteY3-172" fmla="*/ 1183157 h 1183157"/>
                <a:gd name="connsiteX4-173" fmla="*/ 151436 w 226324"/>
                <a:gd name="connsiteY4-174" fmla="*/ 1180617 h 1183157"/>
                <a:gd name="connsiteX5-175" fmla="*/ 0 w 226324"/>
                <a:gd name="connsiteY5-176" fmla="*/ 1029181 h 1183157"/>
                <a:gd name="connsiteX6-177" fmla="*/ 0 w 226324"/>
                <a:gd name="connsiteY6-178" fmla="*/ 151436 h 1183157"/>
                <a:gd name="connsiteX0-179" fmla="*/ 0 w 228861"/>
                <a:gd name="connsiteY0-180" fmla="*/ 151436 h 1183157"/>
                <a:gd name="connsiteX1-181" fmla="*/ 151436 w 228861"/>
                <a:gd name="connsiteY1-182" fmla="*/ 0 h 1183157"/>
                <a:gd name="connsiteX2-183" fmla="*/ 221237 w 228861"/>
                <a:gd name="connsiteY2-184" fmla="*/ 2540 h 1183157"/>
                <a:gd name="connsiteX3-185" fmla="*/ 228857 w 228861"/>
                <a:gd name="connsiteY3-186" fmla="*/ 1183157 h 1183157"/>
                <a:gd name="connsiteX4-187" fmla="*/ 151436 w 228861"/>
                <a:gd name="connsiteY4-188" fmla="*/ 1180617 h 1183157"/>
                <a:gd name="connsiteX5-189" fmla="*/ 0 w 228861"/>
                <a:gd name="connsiteY5-190" fmla="*/ 1029181 h 1183157"/>
                <a:gd name="connsiteX6-191" fmla="*/ 0 w 228861"/>
                <a:gd name="connsiteY6-192" fmla="*/ 151436 h 1183157"/>
                <a:gd name="connsiteX0-193" fmla="*/ 0 w 228866"/>
                <a:gd name="connsiteY0-194" fmla="*/ 152706 h 1184427"/>
                <a:gd name="connsiteX1-195" fmla="*/ 151436 w 228866"/>
                <a:gd name="connsiteY1-196" fmla="*/ 1270 h 1184427"/>
                <a:gd name="connsiteX2-197" fmla="*/ 225047 w 228866"/>
                <a:gd name="connsiteY2-198" fmla="*/ 0 h 1184427"/>
                <a:gd name="connsiteX3-199" fmla="*/ 228857 w 228866"/>
                <a:gd name="connsiteY3-200" fmla="*/ 1184427 h 1184427"/>
                <a:gd name="connsiteX4-201" fmla="*/ 151436 w 228866"/>
                <a:gd name="connsiteY4-202" fmla="*/ 1181887 h 1184427"/>
                <a:gd name="connsiteX5-203" fmla="*/ 0 w 228866"/>
                <a:gd name="connsiteY5-204" fmla="*/ 1030451 h 1184427"/>
                <a:gd name="connsiteX6-205" fmla="*/ 0 w 228866"/>
                <a:gd name="connsiteY6-206" fmla="*/ 152706 h 1184427"/>
                <a:gd name="connsiteX0-207" fmla="*/ 0 w 228866"/>
                <a:gd name="connsiteY0-208" fmla="*/ 152706 h 1181887"/>
                <a:gd name="connsiteX1-209" fmla="*/ 151436 w 228866"/>
                <a:gd name="connsiteY1-210" fmla="*/ 1270 h 1181887"/>
                <a:gd name="connsiteX2-211" fmla="*/ 225047 w 228866"/>
                <a:gd name="connsiteY2-212" fmla="*/ 0 h 1181887"/>
                <a:gd name="connsiteX3-213" fmla="*/ 228857 w 228866"/>
                <a:gd name="connsiteY3-214" fmla="*/ 1176807 h 1181887"/>
                <a:gd name="connsiteX4-215" fmla="*/ 151436 w 228866"/>
                <a:gd name="connsiteY4-216" fmla="*/ 1181887 h 1181887"/>
                <a:gd name="connsiteX5-217" fmla="*/ 0 w 228866"/>
                <a:gd name="connsiteY5-218" fmla="*/ 1030451 h 1181887"/>
                <a:gd name="connsiteX6-219" fmla="*/ 0 w 228866"/>
                <a:gd name="connsiteY6-220" fmla="*/ 152706 h 1181887"/>
                <a:gd name="connsiteX0-221" fmla="*/ 0 w 228866"/>
                <a:gd name="connsiteY0-222" fmla="*/ 152706 h 1181887"/>
                <a:gd name="connsiteX1-223" fmla="*/ 151436 w 228866"/>
                <a:gd name="connsiteY1-224" fmla="*/ 1270 h 1181887"/>
                <a:gd name="connsiteX2-225" fmla="*/ 225047 w 228866"/>
                <a:gd name="connsiteY2-226" fmla="*/ 0 h 1181887"/>
                <a:gd name="connsiteX3-227" fmla="*/ 228857 w 228866"/>
                <a:gd name="connsiteY3-228" fmla="*/ 1180617 h 1181887"/>
                <a:gd name="connsiteX4-229" fmla="*/ 151436 w 228866"/>
                <a:gd name="connsiteY4-230" fmla="*/ 1181887 h 1181887"/>
                <a:gd name="connsiteX5-231" fmla="*/ 0 w 228866"/>
                <a:gd name="connsiteY5-232" fmla="*/ 1030451 h 1181887"/>
                <a:gd name="connsiteX6-233" fmla="*/ 0 w 228866"/>
                <a:gd name="connsiteY6-234" fmla="*/ 152706 h 11818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28866" h="1181887">
                  <a:moveTo>
                    <a:pt x="0" y="152706"/>
                  </a:moveTo>
                  <a:cubicBezTo>
                    <a:pt x="0" y="69070"/>
                    <a:pt x="67800" y="1270"/>
                    <a:pt x="151436" y="1270"/>
                  </a:cubicBezTo>
                  <a:cubicBezTo>
                    <a:pt x="200950" y="1270"/>
                    <a:pt x="175533" y="0"/>
                    <a:pt x="225047" y="0"/>
                  </a:cubicBezTo>
                  <a:cubicBezTo>
                    <a:pt x="226097" y="197616"/>
                    <a:pt x="229060" y="981731"/>
                    <a:pt x="228857" y="1180617"/>
                  </a:cubicBezTo>
                  <a:lnTo>
                    <a:pt x="151436" y="1181887"/>
                  </a:lnTo>
                  <a:cubicBezTo>
                    <a:pt x="67800" y="1181887"/>
                    <a:pt x="0" y="1114087"/>
                    <a:pt x="0" y="1030451"/>
                  </a:cubicBezTo>
                  <a:lnTo>
                    <a:pt x="0" y="152706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4" name="直接连接符 93"/>
            <p:cNvCxnSpPr/>
            <p:nvPr/>
          </p:nvCxnSpPr>
          <p:spPr>
            <a:xfrm>
              <a:off x="4386600" y="1467415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/>
            <p:cNvSpPr txBox="1"/>
            <p:nvPr/>
          </p:nvSpPr>
          <p:spPr>
            <a:xfrm>
              <a:off x="4823677" y="1502522"/>
              <a:ext cx="26212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客户特征分析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0" name="直接连接符 99"/>
            <p:cNvCxnSpPr>
              <a:stCxn id="93" idx="1"/>
              <a:endCxn id="93" idx="4"/>
            </p:cNvCxnSpPr>
            <p:nvPr/>
          </p:nvCxnSpPr>
          <p:spPr>
            <a:xfrm>
              <a:off x="4305664" y="1465836"/>
              <a:ext cx="0" cy="877417"/>
            </a:xfrm>
            <a:prstGeom prst="line">
              <a:avLst/>
            </a:prstGeom>
            <a:ln w="12700" cap="rnd">
              <a:solidFill>
                <a:schemeClr val="bg1"/>
              </a:solidFill>
              <a:prstDash val="dash"/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4395667" y="2104680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4375932" y="2343253"/>
              <a:ext cx="3132000" cy="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圆角矩形 3"/>
            <p:cNvSpPr/>
            <p:nvPr/>
          </p:nvSpPr>
          <p:spPr>
            <a:xfrm flipH="1">
              <a:off x="7517757" y="1464892"/>
              <a:ext cx="179121" cy="878361"/>
            </a:xfrm>
            <a:custGeom>
              <a:avLst/>
              <a:gdLst>
                <a:gd name="connsiteX0" fmla="*/ 0 w 451413"/>
                <a:gd name="connsiteY0" fmla="*/ 151436 h 1180617"/>
                <a:gd name="connsiteX1" fmla="*/ 151436 w 451413"/>
                <a:gd name="connsiteY1" fmla="*/ 0 h 1180617"/>
                <a:gd name="connsiteX2" fmla="*/ 299977 w 451413"/>
                <a:gd name="connsiteY2" fmla="*/ 0 h 1180617"/>
                <a:gd name="connsiteX3" fmla="*/ 451413 w 451413"/>
                <a:gd name="connsiteY3" fmla="*/ 151436 h 1180617"/>
                <a:gd name="connsiteX4" fmla="*/ 451413 w 451413"/>
                <a:gd name="connsiteY4" fmla="*/ 1029181 h 1180617"/>
                <a:gd name="connsiteX5" fmla="*/ 299977 w 451413"/>
                <a:gd name="connsiteY5" fmla="*/ 1180617 h 1180617"/>
                <a:gd name="connsiteX6" fmla="*/ 151436 w 451413"/>
                <a:gd name="connsiteY6" fmla="*/ 1180617 h 1180617"/>
                <a:gd name="connsiteX7" fmla="*/ 0 w 451413"/>
                <a:gd name="connsiteY7" fmla="*/ 1029181 h 1180617"/>
                <a:gd name="connsiteX8" fmla="*/ 0 w 451413"/>
                <a:gd name="connsiteY8" fmla="*/ 151436 h 1180617"/>
                <a:gd name="connsiteX0-1" fmla="*/ 0 w 451413"/>
                <a:gd name="connsiteY0-2" fmla="*/ 151436 h 1180617"/>
                <a:gd name="connsiteX1-3" fmla="*/ 151436 w 451413"/>
                <a:gd name="connsiteY1-4" fmla="*/ 0 h 1180617"/>
                <a:gd name="connsiteX2-5" fmla="*/ 213617 w 451413"/>
                <a:gd name="connsiteY2-6" fmla="*/ 2540 h 1180617"/>
                <a:gd name="connsiteX3-7" fmla="*/ 451413 w 451413"/>
                <a:gd name="connsiteY3-8" fmla="*/ 151436 h 1180617"/>
                <a:gd name="connsiteX4-9" fmla="*/ 451413 w 451413"/>
                <a:gd name="connsiteY4-10" fmla="*/ 1029181 h 1180617"/>
                <a:gd name="connsiteX5-11" fmla="*/ 299977 w 451413"/>
                <a:gd name="connsiteY5-12" fmla="*/ 1180617 h 1180617"/>
                <a:gd name="connsiteX6-13" fmla="*/ 151436 w 451413"/>
                <a:gd name="connsiteY6-14" fmla="*/ 1180617 h 1180617"/>
                <a:gd name="connsiteX7-15" fmla="*/ 0 w 451413"/>
                <a:gd name="connsiteY7-16" fmla="*/ 1029181 h 1180617"/>
                <a:gd name="connsiteX8-17" fmla="*/ 0 w 451413"/>
                <a:gd name="connsiteY8-18" fmla="*/ 151436 h 1180617"/>
                <a:gd name="connsiteX0-19" fmla="*/ 0 w 451413"/>
                <a:gd name="connsiteY0-20" fmla="*/ 151436 h 1185697"/>
                <a:gd name="connsiteX1-21" fmla="*/ 151436 w 451413"/>
                <a:gd name="connsiteY1-22" fmla="*/ 0 h 1185697"/>
                <a:gd name="connsiteX2-23" fmla="*/ 213617 w 451413"/>
                <a:gd name="connsiteY2-24" fmla="*/ 2540 h 1185697"/>
                <a:gd name="connsiteX3-25" fmla="*/ 451413 w 451413"/>
                <a:gd name="connsiteY3-26" fmla="*/ 151436 h 1185697"/>
                <a:gd name="connsiteX4-27" fmla="*/ 451413 w 451413"/>
                <a:gd name="connsiteY4-28" fmla="*/ 1029181 h 1185697"/>
                <a:gd name="connsiteX5-29" fmla="*/ 218697 w 451413"/>
                <a:gd name="connsiteY5-30" fmla="*/ 1185697 h 1185697"/>
                <a:gd name="connsiteX6-31" fmla="*/ 151436 w 451413"/>
                <a:gd name="connsiteY6-32" fmla="*/ 1180617 h 1185697"/>
                <a:gd name="connsiteX7-33" fmla="*/ 0 w 451413"/>
                <a:gd name="connsiteY7-34" fmla="*/ 1029181 h 1185697"/>
                <a:gd name="connsiteX8-35" fmla="*/ 0 w 451413"/>
                <a:gd name="connsiteY8-36" fmla="*/ 151436 h 1185697"/>
                <a:gd name="connsiteX0-37" fmla="*/ 0 w 451413"/>
                <a:gd name="connsiteY0-38" fmla="*/ 151436 h 1185697"/>
                <a:gd name="connsiteX1-39" fmla="*/ 151436 w 451413"/>
                <a:gd name="connsiteY1-40" fmla="*/ 0 h 1185697"/>
                <a:gd name="connsiteX2-41" fmla="*/ 213617 w 451413"/>
                <a:gd name="connsiteY2-42" fmla="*/ 2540 h 1185697"/>
                <a:gd name="connsiteX3-43" fmla="*/ 451413 w 451413"/>
                <a:gd name="connsiteY3-44" fmla="*/ 1029181 h 1185697"/>
                <a:gd name="connsiteX4-45" fmla="*/ 218697 w 451413"/>
                <a:gd name="connsiteY4-46" fmla="*/ 1185697 h 1185697"/>
                <a:gd name="connsiteX5-47" fmla="*/ 151436 w 451413"/>
                <a:gd name="connsiteY5-48" fmla="*/ 1180617 h 1185697"/>
                <a:gd name="connsiteX6-49" fmla="*/ 0 w 451413"/>
                <a:gd name="connsiteY6-50" fmla="*/ 1029181 h 1185697"/>
                <a:gd name="connsiteX7-51" fmla="*/ 0 w 451413"/>
                <a:gd name="connsiteY7-52" fmla="*/ 151436 h 1185697"/>
                <a:gd name="connsiteX0-53" fmla="*/ 0 w 224614"/>
                <a:gd name="connsiteY0-54" fmla="*/ 151436 h 1185697"/>
                <a:gd name="connsiteX1-55" fmla="*/ 151436 w 224614"/>
                <a:gd name="connsiteY1-56" fmla="*/ 0 h 1185697"/>
                <a:gd name="connsiteX2-57" fmla="*/ 213617 w 224614"/>
                <a:gd name="connsiteY2-58" fmla="*/ 2540 h 1185697"/>
                <a:gd name="connsiteX3-59" fmla="*/ 218697 w 224614"/>
                <a:gd name="connsiteY3-60" fmla="*/ 1185697 h 1185697"/>
                <a:gd name="connsiteX4-61" fmla="*/ 151436 w 224614"/>
                <a:gd name="connsiteY4-62" fmla="*/ 1180617 h 1185697"/>
                <a:gd name="connsiteX5-63" fmla="*/ 0 w 224614"/>
                <a:gd name="connsiteY5-64" fmla="*/ 1029181 h 1185697"/>
                <a:gd name="connsiteX6-65" fmla="*/ 0 w 224614"/>
                <a:gd name="connsiteY6-66" fmla="*/ 151436 h 1185697"/>
                <a:gd name="connsiteX0-67" fmla="*/ 0 w 228207"/>
                <a:gd name="connsiteY0-68" fmla="*/ 151436 h 1185697"/>
                <a:gd name="connsiteX1-69" fmla="*/ 151436 w 228207"/>
                <a:gd name="connsiteY1-70" fmla="*/ 0 h 1185697"/>
                <a:gd name="connsiteX2-71" fmla="*/ 221237 w 228207"/>
                <a:gd name="connsiteY2-72" fmla="*/ 2540 h 1185697"/>
                <a:gd name="connsiteX3-73" fmla="*/ 218697 w 228207"/>
                <a:gd name="connsiteY3-74" fmla="*/ 1185697 h 1185697"/>
                <a:gd name="connsiteX4-75" fmla="*/ 151436 w 228207"/>
                <a:gd name="connsiteY4-76" fmla="*/ 1180617 h 1185697"/>
                <a:gd name="connsiteX5-77" fmla="*/ 0 w 228207"/>
                <a:gd name="connsiteY5-78" fmla="*/ 1029181 h 1185697"/>
                <a:gd name="connsiteX6-79" fmla="*/ 0 w 228207"/>
                <a:gd name="connsiteY6-80" fmla="*/ 151436 h 1185697"/>
                <a:gd name="connsiteX0-81" fmla="*/ 0 w 224379"/>
                <a:gd name="connsiteY0-82" fmla="*/ 151436 h 1185697"/>
                <a:gd name="connsiteX1-83" fmla="*/ 151436 w 224379"/>
                <a:gd name="connsiteY1-84" fmla="*/ 0 h 1185697"/>
                <a:gd name="connsiteX2-85" fmla="*/ 221237 w 224379"/>
                <a:gd name="connsiteY2-86" fmla="*/ 2540 h 1185697"/>
                <a:gd name="connsiteX3-87" fmla="*/ 218697 w 224379"/>
                <a:gd name="connsiteY3-88" fmla="*/ 1185697 h 1185697"/>
                <a:gd name="connsiteX4-89" fmla="*/ 151436 w 224379"/>
                <a:gd name="connsiteY4-90" fmla="*/ 1180617 h 1185697"/>
                <a:gd name="connsiteX5-91" fmla="*/ 0 w 224379"/>
                <a:gd name="connsiteY5-92" fmla="*/ 1029181 h 1185697"/>
                <a:gd name="connsiteX6-93" fmla="*/ 0 w 224379"/>
                <a:gd name="connsiteY6-94" fmla="*/ 151436 h 1185697"/>
                <a:gd name="connsiteX0-95" fmla="*/ 0 w 224379"/>
                <a:gd name="connsiteY0-96" fmla="*/ 151436 h 1185697"/>
                <a:gd name="connsiteX1-97" fmla="*/ 151436 w 224379"/>
                <a:gd name="connsiteY1-98" fmla="*/ 0 h 1185697"/>
                <a:gd name="connsiteX2-99" fmla="*/ 221237 w 224379"/>
                <a:gd name="connsiteY2-100" fmla="*/ 2540 h 1185697"/>
                <a:gd name="connsiteX3-101" fmla="*/ 218697 w 224379"/>
                <a:gd name="connsiteY3-102" fmla="*/ 1185697 h 1185697"/>
                <a:gd name="connsiteX4-103" fmla="*/ 151436 w 224379"/>
                <a:gd name="connsiteY4-104" fmla="*/ 1180617 h 1185697"/>
                <a:gd name="connsiteX5-105" fmla="*/ 0 w 224379"/>
                <a:gd name="connsiteY5-106" fmla="*/ 1029181 h 1185697"/>
                <a:gd name="connsiteX6-107" fmla="*/ 0 w 224379"/>
                <a:gd name="connsiteY6-108" fmla="*/ 151436 h 1185697"/>
                <a:gd name="connsiteX0-109" fmla="*/ 0 w 221438"/>
                <a:gd name="connsiteY0-110" fmla="*/ 151436 h 1185697"/>
                <a:gd name="connsiteX1-111" fmla="*/ 151436 w 221438"/>
                <a:gd name="connsiteY1-112" fmla="*/ 0 h 1185697"/>
                <a:gd name="connsiteX2-113" fmla="*/ 221237 w 221438"/>
                <a:gd name="connsiteY2-114" fmla="*/ 2540 h 1185697"/>
                <a:gd name="connsiteX3-115" fmla="*/ 218697 w 221438"/>
                <a:gd name="connsiteY3-116" fmla="*/ 1185697 h 1185697"/>
                <a:gd name="connsiteX4-117" fmla="*/ 151436 w 221438"/>
                <a:gd name="connsiteY4-118" fmla="*/ 1180617 h 1185697"/>
                <a:gd name="connsiteX5-119" fmla="*/ 0 w 221438"/>
                <a:gd name="connsiteY5-120" fmla="*/ 1029181 h 1185697"/>
                <a:gd name="connsiteX6-121" fmla="*/ 0 w 221438"/>
                <a:gd name="connsiteY6-122" fmla="*/ 151436 h 1185697"/>
                <a:gd name="connsiteX0-123" fmla="*/ 0 w 221361"/>
                <a:gd name="connsiteY0-124" fmla="*/ 151436 h 1183157"/>
                <a:gd name="connsiteX1-125" fmla="*/ 151436 w 221361"/>
                <a:gd name="connsiteY1-126" fmla="*/ 0 h 1183157"/>
                <a:gd name="connsiteX2-127" fmla="*/ 221237 w 221361"/>
                <a:gd name="connsiteY2-128" fmla="*/ 2540 h 1183157"/>
                <a:gd name="connsiteX3-129" fmla="*/ 216157 w 221361"/>
                <a:gd name="connsiteY3-130" fmla="*/ 1183157 h 1183157"/>
                <a:gd name="connsiteX4-131" fmla="*/ 151436 w 221361"/>
                <a:gd name="connsiteY4-132" fmla="*/ 1180617 h 1183157"/>
                <a:gd name="connsiteX5-133" fmla="*/ 0 w 221361"/>
                <a:gd name="connsiteY5-134" fmla="*/ 1029181 h 1183157"/>
                <a:gd name="connsiteX6-135" fmla="*/ 0 w 221361"/>
                <a:gd name="connsiteY6-136" fmla="*/ 151436 h 1183157"/>
                <a:gd name="connsiteX0-137" fmla="*/ 0 w 226324"/>
                <a:gd name="connsiteY0-138" fmla="*/ 151436 h 1183157"/>
                <a:gd name="connsiteX1-139" fmla="*/ 151436 w 226324"/>
                <a:gd name="connsiteY1-140" fmla="*/ 0 h 1183157"/>
                <a:gd name="connsiteX2-141" fmla="*/ 221237 w 226324"/>
                <a:gd name="connsiteY2-142" fmla="*/ 2540 h 1183157"/>
                <a:gd name="connsiteX3-143" fmla="*/ 226317 w 226324"/>
                <a:gd name="connsiteY3-144" fmla="*/ 1183157 h 1183157"/>
                <a:gd name="connsiteX4-145" fmla="*/ 151436 w 226324"/>
                <a:gd name="connsiteY4-146" fmla="*/ 1180617 h 1183157"/>
                <a:gd name="connsiteX5-147" fmla="*/ 0 w 226324"/>
                <a:gd name="connsiteY5-148" fmla="*/ 1029181 h 1183157"/>
                <a:gd name="connsiteX6-149" fmla="*/ 0 w 226324"/>
                <a:gd name="connsiteY6-150" fmla="*/ 151436 h 1183157"/>
                <a:gd name="connsiteX0-151" fmla="*/ 0 w 226324"/>
                <a:gd name="connsiteY0-152" fmla="*/ 151436 h 1183157"/>
                <a:gd name="connsiteX1-153" fmla="*/ 151436 w 226324"/>
                <a:gd name="connsiteY1-154" fmla="*/ 0 h 1183157"/>
                <a:gd name="connsiteX2-155" fmla="*/ 221237 w 226324"/>
                <a:gd name="connsiteY2-156" fmla="*/ 2540 h 1183157"/>
                <a:gd name="connsiteX3-157" fmla="*/ 226317 w 226324"/>
                <a:gd name="connsiteY3-158" fmla="*/ 1183157 h 1183157"/>
                <a:gd name="connsiteX4-159" fmla="*/ 151436 w 226324"/>
                <a:gd name="connsiteY4-160" fmla="*/ 1180617 h 1183157"/>
                <a:gd name="connsiteX5-161" fmla="*/ 0 w 226324"/>
                <a:gd name="connsiteY5-162" fmla="*/ 1029181 h 1183157"/>
                <a:gd name="connsiteX6-163" fmla="*/ 0 w 226324"/>
                <a:gd name="connsiteY6-164" fmla="*/ 151436 h 1183157"/>
                <a:gd name="connsiteX0-165" fmla="*/ 0 w 226324"/>
                <a:gd name="connsiteY0-166" fmla="*/ 151436 h 1183157"/>
                <a:gd name="connsiteX1-167" fmla="*/ 151436 w 226324"/>
                <a:gd name="connsiteY1-168" fmla="*/ 0 h 1183157"/>
                <a:gd name="connsiteX2-169" fmla="*/ 221237 w 226324"/>
                <a:gd name="connsiteY2-170" fmla="*/ 2540 h 1183157"/>
                <a:gd name="connsiteX3-171" fmla="*/ 226317 w 226324"/>
                <a:gd name="connsiteY3-172" fmla="*/ 1183157 h 1183157"/>
                <a:gd name="connsiteX4-173" fmla="*/ 151436 w 226324"/>
                <a:gd name="connsiteY4-174" fmla="*/ 1180617 h 1183157"/>
                <a:gd name="connsiteX5-175" fmla="*/ 0 w 226324"/>
                <a:gd name="connsiteY5-176" fmla="*/ 1029181 h 1183157"/>
                <a:gd name="connsiteX6-177" fmla="*/ 0 w 226324"/>
                <a:gd name="connsiteY6-178" fmla="*/ 151436 h 1183157"/>
                <a:gd name="connsiteX0-179" fmla="*/ 0 w 228861"/>
                <a:gd name="connsiteY0-180" fmla="*/ 151436 h 1183157"/>
                <a:gd name="connsiteX1-181" fmla="*/ 151436 w 228861"/>
                <a:gd name="connsiteY1-182" fmla="*/ 0 h 1183157"/>
                <a:gd name="connsiteX2-183" fmla="*/ 221237 w 228861"/>
                <a:gd name="connsiteY2-184" fmla="*/ 2540 h 1183157"/>
                <a:gd name="connsiteX3-185" fmla="*/ 228857 w 228861"/>
                <a:gd name="connsiteY3-186" fmla="*/ 1183157 h 1183157"/>
                <a:gd name="connsiteX4-187" fmla="*/ 151436 w 228861"/>
                <a:gd name="connsiteY4-188" fmla="*/ 1180617 h 1183157"/>
                <a:gd name="connsiteX5-189" fmla="*/ 0 w 228861"/>
                <a:gd name="connsiteY5-190" fmla="*/ 1029181 h 1183157"/>
                <a:gd name="connsiteX6-191" fmla="*/ 0 w 228861"/>
                <a:gd name="connsiteY6-192" fmla="*/ 151436 h 1183157"/>
                <a:gd name="connsiteX0-193" fmla="*/ 0 w 228866"/>
                <a:gd name="connsiteY0-194" fmla="*/ 152706 h 1184427"/>
                <a:gd name="connsiteX1-195" fmla="*/ 151436 w 228866"/>
                <a:gd name="connsiteY1-196" fmla="*/ 1270 h 1184427"/>
                <a:gd name="connsiteX2-197" fmla="*/ 225047 w 228866"/>
                <a:gd name="connsiteY2-198" fmla="*/ 0 h 1184427"/>
                <a:gd name="connsiteX3-199" fmla="*/ 228857 w 228866"/>
                <a:gd name="connsiteY3-200" fmla="*/ 1184427 h 1184427"/>
                <a:gd name="connsiteX4-201" fmla="*/ 151436 w 228866"/>
                <a:gd name="connsiteY4-202" fmla="*/ 1181887 h 1184427"/>
                <a:gd name="connsiteX5-203" fmla="*/ 0 w 228866"/>
                <a:gd name="connsiteY5-204" fmla="*/ 1030451 h 1184427"/>
                <a:gd name="connsiteX6-205" fmla="*/ 0 w 228866"/>
                <a:gd name="connsiteY6-206" fmla="*/ 152706 h 1184427"/>
                <a:gd name="connsiteX0-207" fmla="*/ 0 w 228866"/>
                <a:gd name="connsiteY0-208" fmla="*/ 152706 h 1181887"/>
                <a:gd name="connsiteX1-209" fmla="*/ 151436 w 228866"/>
                <a:gd name="connsiteY1-210" fmla="*/ 1270 h 1181887"/>
                <a:gd name="connsiteX2-211" fmla="*/ 225047 w 228866"/>
                <a:gd name="connsiteY2-212" fmla="*/ 0 h 1181887"/>
                <a:gd name="connsiteX3-213" fmla="*/ 228857 w 228866"/>
                <a:gd name="connsiteY3-214" fmla="*/ 1176807 h 1181887"/>
                <a:gd name="connsiteX4-215" fmla="*/ 151436 w 228866"/>
                <a:gd name="connsiteY4-216" fmla="*/ 1181887 h 1181887"/>
                <a:gd name="connsiteX5-217" fmla="*/ 0 w 228866"/>
                <a:gd name="connsiteY5-218" fmla="*/ 1030451 h 1181887"/>
                <a:gd name="connsiteX6-219" fmla="*/ 0 w 228866"/>
                <a:gd name="connsiteY6-220" fmla="*/ 152706 h 1181887"/>
                <a:gd name="connsiteX0-221" fmla="*/ 0 w 228866"/>
                <a:gd name="connsiteY0-222" fmla="*/ 152706 h 1181887"/>
                <a:gd name="connsiteX1-223" fmla="*/ 151436 w 228866"/>
                <a:gd name="connsiteY1-224" fmla="*/ 1270 h 1181887"/>
                <a:gd name="connsiteX2-225" fmla="*/ 225047 w 228866"/>
                <a:gd name="connsiteY2-226" fmla="*/ 0 h 1181887"/>
                <a:gd name="connsiteX3-227" fmla="*/ 228857 w 228866"/>
                <a:gd name="connsiteY3-228" fmla="*/ 1180617 h 1181887"/>
                <a:gd name="connsiteX4-229" fmla="*/ 151436 w 228866"/>
                <a:gd name="connsiteY4-230" fmla="*/ 1181887 h 1181887"/>
                <a:gd name="connsiteX5-231" fmla="*/ 0 w 228866"/>
                <a:gd name="connsiteY5-232" fmla="*/ 1030451 h 1181887"/>
                <a:gd name="connsiteX6-233" fmla="*/ 0 w 228866"/>
                <a:gd name="connsiteY6-234" fmla="*/ 152706 h 11818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28866" h="1181887">
                  <a:moveTo>
                    <a:pt x="0" y="152706"/>
                  </a:moveTo>
                  <a:cubicBezTo>
                    <a:pt x="0" y="69070"/>
                    <a:pt x="67800" y="1270"/>
                    <a:pt x="151436" y="1270"/>
                  </a:cubicBezTo>
                  <a:cubicBezTo>
                    <a:pt x="200950" y="1270"/>
                    <a:pt x="175533" y="0"/>
                    <a:pt x="225047" y="0"/>
                  </a:cubicBezTo>
                  <a:cubicBezTo>
                    <a:pt x="226097" y="197616"/>
                    <a:pt x="229060" y="981731"/>
                    <a:pt x="228857" y="1180617"/>
                  </a:cubicBezTo>
                  <a:lnTo>
                    <a:pt x="151436" y="1181887"/>
                  </a:lnTo>
                  <a:cubicBezTo>
                    <a:pt x="67800" y="1181887"/>
                    <a:pt x="0" y="1114087"/>
                    <a:pt x="0" y="1030451"/>
                  </a:cubicBezTo>
                  <a:lnTo>
                    <a:pt x="0" y="152706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4" name="直接连接符 103"/>
            <p:cNvCxnSpPr/>
            <p:nvPr/>
          </p:nvCxnSpPr>
          <p:spPr>
            <a:xfrm>
              <a:off x="7577561" y="1460923"/>
              <a:ext cx="0" cy="877417"/>
            </a:xfrm>
            <a:prstGeom prst="line">
              <a:avLst/>
            </a:prstGeom>
            <a:ln w="12700" cap="rnd">
              <a:solidFill>
                <a:schemeClr val="bg1"/>
              </a:solidFill>
              <a:prstDash val="dash"/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bg1"/>
          </a:solidFill>
          <a:round/>
          <a:tailEnd type="non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1147</Words>
  <Application>WPS 演示</Application>
  <PresentationFormat>宽屏</PresentationFormat>
  <Paragraphs>181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Segoe UI Light</vt:lpstr>
      <vt:lpstr>Century Gothic</vt:lpstr>
      <vt:lpstr>Segoe UI Light</vt:lpstr>
      <vt:lpstr>Calibri</vt:lpstr>
      <vt:lpstr>Arial Unicode MS</vt:lpstr>
      <vt:lpstr>Calibri Light</vt:lpstr>
      <vt:lpstr>Segoe Print</vt:lpstr>
      <vt:lpstr>Office 主题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杨健</dc:creator>
  <cp:lastModifiedBy>Administrator</cp:lastModifiedBy>
  <cp:revision>98</cp:revision>
  <dcterms:created xsi:type="dcterms:W3CDTF">2015-11-30T07:24:00Z</dcterms:created>
  <dcterms:modified xsi:type="dcterms:W3CDTF">2018-08-01T16:54:31Z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t-shyu@microsoft.com</vt:lpwstr>
  </property>
  <property fmtid="{D5CDD505-2E9C-101B-9397-08002B2CF9AE}" pid="5" name="MSIP_Label_f42aa342-8706-4288-bd11-ebb85995028c_SetDate">
    <vt:lpwstr>2018-08-01T03:18:30.9630166Z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KSOProductBuildVer">
    <vt:lpwstr>2052-10.1.0.7400</vt:lpwstr>
  </property>
</Properties>
</file>