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92" r:id="rId4"/>
    <p:sldId id="276" r:id="rId5"/>
    <p:sldId id="284" r:id="rId6"/>
    <p:sldId id="288" r:id="rId7"/>
    <p:sldId id="279" r:id="rId8"/>
    <p:sldId id="291" r:id="rId9"/>
    <p:sldId id="285" r:id="rId10"/>
    <p:sldId id="286" r:id="rId11"/>
    <p:sldId id="287" r:id="rId12"/>
    <p:sldId id="289" r:id="rId13"/>
    <p:sldId id="290" r:id="rId14"/>
    <p:sldId id="261" r:id="rId15"/>
    <p:sldId id="293" r:id="rId16"/>
    <p:sldId id="278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36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E4B24-93FA-4DAF-85CB-07F0BDD0EFE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33D6A-42CD-423C-A5F3-649917D21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7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580" y="4347256"/>
            <a:ext cx="737420" cy="75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04" y="1182446"/>
            <a:ext cx="1515895" cy="21805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012" y="3351372"/>
            <a:ext cx="1747091" cy="385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875" y="3303160"/>
            <a:ext cx="2066695" cy="553059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97" y="982093"/>
            <a:ext cx="6397054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60002" y="1501378"/>
            <a:ext cx="5272791" cy="96526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浅析泸州老窖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4918" y="3370770"/>
            <a:ext cx="292308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用好数据分析助你行走江湖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788569" y="-10153"/>
            <a:ext cx="5372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2000" dirty="0">
                <a:latin typeface="微软雅黑" pitchFamily="34" charset="-122"/>
              </a:rPr>
              <a:t>泸州老</a:t>
            </a:r>
            <a:r>
              <a:rPr lang="zh-CN" altLang="en-US" sz="2000" dirty="0" smtClean="0">
                <a:latin typeface="微软雅黑" pitchFamily="34" charset="-122"/>
              </a:rPr>
              <a:t>窖产品结构及价格调整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86" y="644446"/>
            <a:ext cx="4105469" cy="35177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71804" y="4416670"/>
            <a:ext cx="6725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从价格调整看，近几个月基本保持持平</a:t>
            </a:r>
            <a:r>
              <a:rPr lang="zh-CN" altLang="en-US" dirty="0" smtClean="0"/>
              <a:t>，老窖价格</a:t>
            </a:r>
            <a:r>
              <a:rPr lang="zh-CN" altLang="en-US" dirty="0"/>
              <a:t>集中在</a:t>
            </a:r>
            <a:r>
              <a:rPr lang="en-US" altLang="zh-CN" dirty="0"/>
              <a:t>200</a:t>
            </a:r>
            <a:r>
              <a:rPr lang="zh-CN" altLang="en-US" dirty="0"/>
              <a:t>元</a:t>
            </a:r>
            <a:r>
              <a:rPr lang="zh-CN" altLang="en-US" dirty="0" smtClean="0"/>
              <a:t>左右，平均价格在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元左右，从结构占比看，中低端占</a:t>
            </a:r>
            <a:r>
              <a:rPr lang="en-US" altLang="zh-CN" dirty="0" smtClean="0"/>
              <a:t>83.6%</a:t>
            </a:r>
            <a:r>
              <a:rPr lang="zh-CN" altLang="en-US" dirty="0" smtClean="0"/>
              <a:t>，老窖主要面向中低端市场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113" y="900927"/>
            <a:ext cx="4345337" cy="319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024945" y="88112"/>
            <a:ext cx="5372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3200" dirty="0">
                <a:latin typeface="微软雅黑" pitchFamily="34" charset="-122"/>
              </a:rPr>
              <a:t>泸州老</a:t>
            </a:r>
            <a:r>
              <a:rPr lang="zh-CN" altLang="en-US" sz="3200" dirty="0" smtClean="0">
                <a:latin typeface="微软雅黑" pitchFamily="34" charset="-122"/>
              </a:rPr>
              <a:t>窖销量情况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4824" y="4416670"/>
            <a:ext cx="56521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老窖对于中高端产品的促销活动高达</a:t>
            </a:r>
            <a:r>
              <a:rPr lang="en-US" altLang="zh-CN" dirty="0" smtClean="0"/>
              <a:t>74.9%</a:t>
            </a:r>
            <a:r>
              <a:rPr lang="zh-CN" altLang="en-US" dirty="0" smtClean="0"/>
              <a:t>，促使销售额有明显增加，其中中端水平销量增加显著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2" y="859480"/>
            <a:ext cx="3010671" cy="21449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66" y="859480"/>
            <a:ext cx="3119531" cy="20454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04" y="859480"/>
            <a:ext cx="3181734" cy="214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泸州老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窖销量排名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24945"/>
            <a:ext cx="6730093" cy="3608785"/>
          </a:xfrm>
        </p:spPr>
      </p:pic>
    </p:spTree>
    <p:extLst>
      <p:ext uri="{BB962C8B-B14F-4D97-AF65-F5344CB8AC3E}">
        <p14:creationId xmlns:p14="http://schemas.microsoft.com/office/powerpoint/2010/main" val="56131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泸州老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窖销售额排名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66" y="1268016"/>
            <a:ext cx="5987865" cy="3782073"/>
          </a:xfrm>
        </p:spPr>
      </p:pic>
    </p:spTree>
    <p:extLst>
      <p:ext uri="{BB962C8B-B14F-4D97-AF65-F5344CB8AC3E}">
        <p14:creationId xmlns:p14="http://schemas.microsoft.com/office/powerpoint/2010/main" val="323347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04" y="1182446"/>
            <a:ext cx="1515895" cy="21805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012" y="3351372"/>
            <a:ext cx="1747091" cy="385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875" y="3303160"/>
            <a:ext cx="2066695" cy="553059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97" y="982093"/>
            <a:ext cx="6397054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16487" y="1654986"/>
            <a:ext cx="2473374" cy="1087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000" b="1" dirty="0"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5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9768" y="3370770"/>
            <a:ext cx="240592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分析为用、业务为基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24" y="2012278"/>
            <a:ext cx="870795" cy="65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1" y="-119070"/>
            <a:ext cx="1231688" cy="17717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9823" y="1250158"/>
            <a:ext cx="8589364" cy="3844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1105" y="1871563"/>
            <a:ext cx="8094633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2017.5-2018.2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，行业销售从整体上呈上升趋势，从本周期（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2018.2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）看，低端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产品占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总销量的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49%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，总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销售额高达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79%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具有价格优势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的高端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白酒发展势头仍然强劲，这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对行业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的发展是一个好的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销量排名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位的泸州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窖价格集中在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元左右，平均价格在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元左右，从结构占比看，中低端占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83.6%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，老窖主要面向中低端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市场。老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窖对于中高端产品的促销活动高达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74.9%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，促使销售额有明显增加，其中中端水平销量增加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显著，高端产品占据市场难以撼动。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1411568" y="349911"/>
            <a:ext cx="6453266" cy="8023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99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tyle\Desktop\PPT素材\数千创意上午PPT图片30（锐普论坛）\创意商务PPT图片（锐普论坛） (2992)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445" y="843567"/>
            <a:ext cx="3231747" cy="32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43810" y="2103551"/>
            <a:ext cx="3456384" cy="900189"/>
          </a:xfrm>
          <a:prstGeom prst="rect">
            <a:avLst/>
          </a:prstGeom>
          <a:noFill/>
        </p:spPr>
        <p:txBody>
          <a:bodyPr wrap="square" lIns="68519" tIns="34262" rIns="68519" bIns="34262" rtlCol="0">
            <a:spAutoFit/>
          </a:bodyPr>
          <a:lstStyle/>
          <a:p>
            <a:pPr algn="ctr"/>
            <a:r>
              <a:rPr lang="en-US" altLang="zh-CN" sz="5400" kern="0" dirty="0">
                <a:solidFill>
                  <a:sysClr val="windowText" lastClr="000000"/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Museo 700" pitchFamily="50" charset="0"/>
                <a:ea typeface="华文细黑" pitchFamily="2" charset="-12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5726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1" y="-119070"/>
            <a:ext cx="1231688" cy="17717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9823" y="1250158"/>
            <a:ext cx="8589364" cy="3844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1106" y="1871563"/>
            <a:ext cx="3453062" cy="26084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行业总体分析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2017.5-2018.2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，行业销售从整体上呈上升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趋势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本周期（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2018.2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）看，低端产品（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元以下）占总销量的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49%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，但高端产品（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800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元以上）总销售额高达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79%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具有价格优势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的高端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白酒发展势头仍然强劲，这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对行业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的发展是一个好的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信号。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374617" y="2192312"/>
            <a:ext cx="0" cy="174260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38201" y="1683467"/>
            <a:ext cx="3316897" cy="297773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泸州老窖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评价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产品排名看，泸州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老窖的销量在行业总排名第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位，品牌平均价格排名第六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2017.5-2018.2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销量呈上上升趋势，本周期略有下降。总体销售额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稳步上升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结构看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，从结构占比看，中低端占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83.6%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，老窖主要面向中低端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从促销活动看，中高端占比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74.9%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促使销售额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  明显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增加，其中中端水平销量增加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显著，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高端产品占据市场难以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撼动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从价格调整看，近几个月基本保持持平，价格集中在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元左右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1411568" y="349911"/>
            <a:ext cx="6453266" cy="9002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行业总体分析及泸州老窖评价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04" y="1182446"/>
            <a:ext cx="1515895" cy="21805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012" y="3351372"/>
            <a:ext cx="1747091" cy="385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875" y="3303160"/>
            <a:ext cx="2066695" cy="553059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97" y="982093"/>
            <a:ext cx="6397054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16487" y="1654986"/>
            <a:ext cx="4204058" cy="12234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000" b="1" dirty="0" smtClean="0">
                <a:latin typeface="微软雅黑" pitchFamily="34" charset="-122"/>
                <a:ea typeface="微软雅黑" pitchFamily="34" charset="-122"/>
              </a:rPr>
              <a:t>行业总体情况</a:t>
            </a:r>
            <a:endParaRPr lang="zh-CN" altLang="en-US" sz="5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9768" y="3370770"/>
            <a:ext cx="240592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分析为用、业务为基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24" y="2012278"/>
            <a:ext cx="870795" cy="65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3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63715" y="111293"/>
            <a:ext cx="4317168" cy="8023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2017-2018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白酒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行业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6" y="1243065"/>
            <a:ext cx="3819781" cy="26882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453" y="1243066"/>
            <a:ext cx="4313382" cy="26882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09137" y="4408393"/>
            <a:ext cx="33970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2017.5-2018.2</a:t>
            </a:r>
            <a:r>
              <a:rPr lang="zh-CN" altLang="en-US" dirty="0"/>
              <a:t>，</a:t>
            </a:r>
            <a:r>
              <a:rPr lang="zh-CN" altLang="en-US" dirty="0" smtClean="0"/>
              <a:t>总体销售情况呈上</a:t>
            </a:r>
            <a:r>
              <a:rPr lang="zh-CN" altLang="en-US" dirty="0"/>
              <a:t>升趋势</a:t>
            </a:r>
          </a:p>
        </p:txBody>
      </p:sp>
    </p:spTree>
    <p:extLst>
      <p:ext uri="{BB962C8B-B14F-4D97-AF65-F5344CB8AC3E}">
        <p14:creationId xmlns:p14="http://schemas.microsoft.com/office/powerpoint/2010/main" val="26802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35624" y="0"/>
            <a:ext cx="4968252" cy="154657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本周期行业市场平均价格分布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67" y="836256"/>
            <a:ext cx="6795766" cy="386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本周期行业市场各品牌平均销量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3600" b="1" dirty="0"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249" y="1069847"/>
            <a:ext cx="6263951" cy="393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1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024945" y="88112"/>
            <a:ext cx="5372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</a:rPr>
              <a:t>本周期的各价位的销售情况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9" y="1070974"/>
            <a:ext cx="3585919" cy="25182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83" y="1132114"/>
            <a:ext cx="3284376" cy="240107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80727" y="388390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本周期，</a:t>
            </a:r>
            <a:r>
              <a:rPr lang="zh-CN" altLang="en-US" dirty="0"/>
              <a:t>低端</a:t>
            </a:r>
            <a:r>
              <a:rPr lang="zh-CN" altLang="en-US" dirty="0" smtClean="0"/>
              <a:t>产品占</a:t>
            </a:r>
            <a:r>
              <a:rPr lang="zh-CN" altLang="en-US" dirty="0"/>
              <a:t>总销量的</a:t>
            </a:r>
            <a:r>
              <a:rPr lang="en-US" altLang="zh-CN" dirty="0"/>
              <a:t>49%</a:t>
            </a:r>
            <a:r>
              <a:rPr lang="zh-CN" altLang="en-US" dirty="0" smtClean="0"/>
              <a:t>，高端产品总</a:t>
            </a:r>
            <a:r>
              <a:rPr lang="zh-CN" altLang="en-US" dirty="0"/>
              <a:t>销售额高达</a:t>
            </a:r>
            <a:r>
              <a:rPr lang="en-US" altLang="zh-CN" dirty="0"/>
              <a:t>79</a:t>
            </a:r>
            <a:r>
              <a:rPr lang="en-US" altLang="zh-CN" dirty="0" smtClean="0"/>
              <a:t>%</a:t>
            </a:r>
            <a:r>
              <a:rPr lang="zh-CN" altLang="en-US" dirty="0" smtClean="0"/>
              <a:t>，高端品牌</a:t>
            </a:r>
            <a:r>
              <a:rPr lang="zh-CN" altLang="en-US" dirty="0"/>
              <a:t>地位难以撼动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41058" y="241786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C5053"/>
                </a:solidFill>
                <a:latin typeface="Tahoma" panose="020B0604030504040204" pitchFamily="34" charset="0"/>
              </a:rPr>
              <a:t>地位难以撼动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4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04" y="1182446"/>
            <a:ext cx="1515895" cy="21805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012" y="3351372"/>
            <a:ext cx="1747091" cy="385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875" y="3303160"/>
            <a:ext cx="2066695" cy="553059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97" y="982093"/>
            <a:ext cx="6397054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16487" y="1654986"/>
            <a:ext cx="3595872" cy="12234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000" b="1" dirty="0" smtClean="0">
                <a:latin typeface="微软雅黑" pitchFamily="34" charset="-122"/>
                <a:ea typeface="微软雅黑" pitchFamily="34" charset="-122"/>
              </a:rPr>
              <a:t>泸州老窖</a:t>
            </a:r>
            <a:endParaRPr lang="zh-CN" altLang="en-US" sz="5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9768" y="3370770"/>
            <a:ext cx="240592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分析为用、业务为基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24" y="2012278"/>
            <a:ext cx="870795" cy="65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4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024945" y="88112"/>
            <a:ext cx="5372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3200" dirty="0">
                <a:latin typeface="微软雅黑" pitchFamily="34" charset="-122"/>
              </a:rPr>
              <a:t>泸州老</a:t>
            </a:r>
            <a:r>
              <a:rPr lang="zh-CN" altLang="en-US" sz="3200" dirty="0" smtClean="0">
                <a:latin typeface="微软雅黑" pitchFamily="34" charset="-122"/>
              </a:rPr>
              <a:t>窖销售趋势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672886"/>
            <a:ext cx="3669548" cy="2784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0" y="672887"/>
            <a:ext cx="4407026" cy="27848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71328" y="4142063"/>
            <a:ext cx="55328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总体</a:t>
            </a:r>
            <a:r>
              <a:rPr lang="zh-CN" altLang="en-US" dirty="0"/>
              <a:t>销量呈上上升趋势，本周期略有下降。总体</a:t>
            </a:r>
            <a:r>
              <a:rPr lang="zh-CN" altLang="en-US" dirty="0" smtClean="0"/>
              <a:t>销售额呈上升趋势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8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550</Words>
  <Application>Microsoft Office PowerPoint</Application>
  <PresentationFormat>全屏显示(16:9)</PresentationFormat>
  <Paragraphs>48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Museo 700</vt:lpstr>
      <vt:lpstr>华文细黑</vt:lpstr>
      <vt:lpstr>宋体</vt:lpstr>
      <vt:lpstr>微软雅黑</vt:lpstr>
      <vt:lpstr>Arial</vt:lpstr>
      <vt:lpstr>Calibri</vt:lpstr>
      <vt:lpstr>Calibri Light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本周期行业市场各品牌平均销量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泸州老窖销量排名</vt:lpstr>
      <vt:lpstr>泸州老窖销售额排名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196</cp:revision>
  <dcterms:created xsi:type="dcterms:W3CDTF">2015-05-05T08:02:00Z</dcterms:created>
  <dcterms:modified xsi:type="dcterms:W3CDTF">2018-09-20T05:34:25Z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