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8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2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1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31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1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20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6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6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71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6228-D88A-FF43-9865-8507F35360F4}" type="datetimeFigureOut">
              <a:rPr kumimoji="1" lang="zh-CN" altLang="en-US" smtClean="0"/>
              <a:t>14-6-11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8D66-F7B2-3D47-B11A-B7F554EF7B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8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李战辉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导师：张赛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4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Disadvantages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necessary.</a:t>
            </a:r>
          </a:p>
          <a:p>
            <a:r>
              <a:rPr kumimoji="1" lang="en-US" altLang="zh-CN" dirty="0" smtClean="0"/>
              <a:t>Hungry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paradigm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procedure.</a:t>
            </a:r>
          </a:p>
          <a:p>
            <a:r>
              <a:rPr kumimoji="1" lang="en-US" altLang="zh-CN" dirty="0" smtClean="0"/>
              <a:t>Valuable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resources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early.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Shortcut</a:t>
            </a:r>
            <a:r>
              <a:rPr kumimoji="1" lang="en-US" altLang="zh-CN" dirty="0" smtClean="0"/>
              <a:t>: reuse existing solution from code base.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Initialization</a:t>
            </a:r>
            <a:r>
              <a:rPr kumimoji="1" lang="en-US" altLang="zh-CN" dirty="0" smtClean="0"/>
              <a:t> on demand!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15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3407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邹老大教育我们说：要有追求</a:t>
            </a:r>
            <a:r>
              <a:rPr kumimoji="1"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44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38617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really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/>
              <a:t>necessary?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synchronized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SingletonClass.class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88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Locking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5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perfect?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JDK(&lt;=jdk1.5)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5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Holder</a:t>
            </a:r>
            <a:r>
              <a:rPr kumimoji="1" lang="en-US" altLang="zh-CN" dirty="0" smtClean="0"/>
              <a:t> paradigm for static singleton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75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今天讲讲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大家听了八百遍了；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新来的，也讲不出什么道道</a:t>
            </a:r>
            <a:r>
              <a:rPr kumimoji="1" lang="zh-CN" altLang="zh-CN" dirty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err="1" smtClean="0"/>
              <a:t>Orz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还是算了吧</a:t>
            </a:r>
            <a:r>
              <a:rPr kumimoji="1" lang="en-US" altLang="zh-CN" dirty="0" smtClean="0"/>
              <a:t>~</a:t>
            </a:r>
            <a:r>
              <a:rPr kumimoji="1" lang="zh-CN" altLang="en-US" dirty="0" smtClean="0"/>
              <a:t>   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^_^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83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Huawei</a:t>
            </a:r>
            <a:r>
              <a:rPr kumimoji="1" lang="en-US" altLang="zh-CN" dirty="0" smtClean="0"/>
              <a:t> Code Style is </a:t>
            </a:r>
            <a:r>
              <a:rPr kumimoji="1" lang="en-US" altLang="zh-CN" b="1" dirty="0" smtClean="0"/>
              <a:t>UGLY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b="1" u="sng" dirty="0" smtClean="0">
                <a:solidFill>
                  <a:srgbClr val="36C613"/>
                </a:solidFill>
              </a:rPr>
              <a:t>Official</a:t>
            </a:r>
            <a:r>
              <a:rPr kumimoji="1" lang="zh-CN" altLang="en-US" b="1" u="sng" dirty="0" smtClean="0">
                <a:solidFill>
                  <a:srgbClr val="36C613"/>
                </a:solidFill>
              </a:rPr>
              <a:t> </a:t>
            </a:r>
            <a:r>
              <a:rPr kumimoji="1" lang="en-US" altLang="zh-CN" b="1" u="sng" dirty="0" smtClean="0">
                <a:solidFill>
                  <a:srgbClr val="36C613"/>
                </a:solidFill>
              </a:rPr>
              <a:t>Java</a:t>
            </a:r>
            <a:r>
              <a:rPr kumimoji="1" lang="zh-CN" altLang="en-US" b="1" u="sng" dirty="0" smtClean="0">
                <a:solidFill>
                  <a:srgbClr val="36C613"/>
                </a:solidFill>
              </a:rPr>
              <a:t> </a:t>
            </a:r>
            <a:r>
              <a:rPr kumimoji="1" lang="en-US" altLang="zh-CN" b="1" u="sng" dirty="0" smtClean="0">
                <a:solidFill>
                  <a:srgbClr val="36C613"/>
                </a:solidFill>
              </a:rPr>
              <a:t>Code</a:t>
            </a:r>
            <a:r>
              <a:rPr kumimoji="1" lang="zh-CN" altLang="en-US" b="1" u="sng" dirty="0" smtClean="0">
                <a:solidFill>
                  <a:srgbClr val="36C613"/>
                </a:solidFill>
              </a:rPr>
              <a:t> </a:t>
            </a:r>
            <a:r>
              <a:rPr kumimoji="1" lang="en-US" altLang="zh-CN" b="1" u="sng" dirty="0" smtClean="0">
                <a:solidFill>
                  <a:srgbClr val="36C613"/>
                </a:solidFill>
              </a:rPr>
              <a:t>Convention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Respect!</a:t>
            </a:r>
          </a:p>
          <a:p>
            <a:r>
              <a:rPr kumimoji="1" lang="en-US" altLang="zh-CN" dirty="0" smtClean="0"/>
              <a:t>C-programmers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Standards!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3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smtClean="0"/>
              <a:t>Old News: in </a:t>
            </a:r>
            <a:r>
              <a:rPr kumimoji="1" lang="en-US" altLang="en-US" dirty="0" err="1" smtClean="0"/>
              <a:t>Paypal</a:t>
            </a:r>
            <a:r>
              <a:rPr kumimoji="1" lang="en-US" altLang="en-US" dirty="0" smtClean="0"/>
              <a:t>， Java</a:t>
            </a:r>
            <a:r>
              <a:rPr kumimoji="1" lang="en-US" altLang="en-US" dirty="0"/>
              <a:t> </a:t>
            </a:r>
            <a:r>
              <a:rPr kumimoji="1" lang="en-US" altLang="en-US" b="1" dirty="0" smtClean="0"/>
              <a:t>is replaced </a:t>
            </a:r>
            <a:r>
              <a:rPr kumimoji="1" lang="en-US" altLang="en-US" dirty="0" smtClean="0"/>
              <a:t>by </a:t>
            </a:r>
            <a:r>
              <a:rPr kumimoji="1" lang="en-US" altLang="en-US" dirty="0" err="1" smtClean="0"/>
              <a:t>Node.js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?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Asynchronous non-blocking, event-driven(reactor), as efficient as </a:t>
            </a:r>
            <a:r>
              <a:rPr kumimoji="1" lang="en-US" altLang="zh-CN" dirty="0" err="1" smtClean="0"/>
              <a:t>Nginx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ecology using </a:t>
            </a:r>
            <a:r>
              <a:rPr kumimoji="1" lang="en-US" altLang="zh-CN" b="1" u="sng" dirty="0" err="1" smtClean="0">
                <a:solidFill>
                  <a:srgbClr val="FF0000"/>
                </a:solidFill>
              </a:rPr>
              <a:t>javascript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.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zh-CN" dirty="0" err="1" smtClean="0"/>
              <a:t>ode.js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ackage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anager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1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63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Demo?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2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HelloWorld</a:t>
            </a:r>
            <a:r>
              <a:rPr kumimoji="1" lang="en-US" altLang="zh-CN" dirty="0" err="1" smtClean="0"/>
              <a:t>.js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0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Screenshot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96" y="1269880"/>
            <a:ext cx="8229600" cy="32006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Info?</a:t>
            </a:r>
            <a:br>
              <a:rPr kumimoji="1" lang="en-US" altLang="zh-CN" dirty="0" smtClean="0"/>
            </a:b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ay!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HuaWei</a:t>
            </a:r>
            <a:r>
              <a:rPr kumimoji="1" lang="zh-CN" altLang="zh-CN" dirty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!</a:t>
            </a:r>
            <a:br>
              <a:rPr kumimoji="1" lang="en-US" altLang="zh-CN" dirty="0" smtClean="0"/>
            </a:b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Acronym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HB=Huawei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67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Something</a:t>
            </a:r>
            <a:r>
              <a:rPr kumimoji="1" lang="en-US" altLang="zh-CN" dirty="0" smtClean="0"/>
              <a:t> Working Offline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Pattern.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Singleton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0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Easy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SingletonClsas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en-US" altLang="zh-CN" dirty="0" smtClean="0"/>
              <a:t>();</a:t>
            </a:r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//initialization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SingletonClass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instance;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81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264</Words>
  <Application>Microsoft Macintosh PowerPoint</Application>
  <PresentationFormat>全屏显示(4:3)</PresentationFormat>
  <Paragraphs>55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李战辉</vt:lpstr>
      <vt:lpstr>今天讲讲OC？</vt:lpstr>
      <vt:lpstr>Old News: in Paypal， Java is replaced by Node.js</vt:lpstr>
      <vt:lpstr>Demo?</vt:lpstr>
      <vt:lpstr>HelloWorld.js</vt:lpstr>
      <vt:lpstr>Screenshot</vt:lpstr>
      <vt:lpstr>Live demo？ More Info? No Way! HuaWei Blocks npm! New Acronym: HB=Huawei Blocks</vt:lpstr>
      <vt:lpstr>Something Working Offline</vt:lpstr>
      <vt:lpstr>Easy!</vt:lpstr>
      <vt:lpstr>Disadvantages</vt:lpstr>
      <vt:lpstr>Shortcut: reuse existing solution from code base.</vt:lpstr>
      <vt:lpstr>邹老大教育我们说：要有追求。</vt:lpstr>
      <vt:lpstr>Is synchronized really necessary?</vt:lpstr>
      <vt:lpstr>Improvement</vt:lpstr>
      <vt:lpstr>Problem?</vt:lpstr>
      <vt:lpstr>Double Check Locking</vt:lpstr>
      <vt:lpstr>Is it perfect?</vt:lpstr>
      <vt:lpstr>Holder paradigm for static singleton</vt:lpstr>
      <vt:lpstr>References</vt:lpstr>
      <vt:lpstr>Huawei Code Style is UGLY!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李战辉</dc:title>
  <dc:creator>李 战辉</dc:creator>
  <cp:lastModifiedBy>李 战辉</cp:lastModifiedBy>
  <cp:revision>27</cp:revision>
  <dcterms:created xsi:type="dcterms:W3CDTF">2014-06-10T19:51:15Z</dcterms:created>
  <dcterms:modified xsi:type="dcterms:W3CDTF">2014-06-10T20:51:59Z</dcterms:modified>
</cp:coreProperties>
</file>