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3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47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T-Time v.s. D-Time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Bayesian inference</a:t>
            </a:r>
            <a:endParaRPr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952500" y="515406"/>
            <a:ext cx="11099800" cy="83618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一所学校里面有 </a:t>
            </a:r>
            <a:r>
              <a:rPr lang="en-US" altLang="zh-CN" dirty="0"/>
              <a:t>60% </a:t>
            </a:r>
            <a:r>
              <a:rPr lang="zh-CN" altLang="en-US" dirty="0"/>
              <a:t>的男生，</a:t>
            </a:r>
            <a:r>
              <a:rPr lang="en-US" altLang="zh-CN" dirty="0"/>
              <a:t>40% </a:t>
            </a:r>
            <a:r>
              <a:rPr lang="zh-CN" altLang="en-US" dirty="0"/>
              <a:t>的女生。男生总是穿长裤，女生则一半穿长裤一半穿裙子。有了这些信息之后我们可以容易地计算“随机选取一个学生，他（她）穿长裤的概率和穿裙子的概率是多大”，这个就是前面说的“正向概率”的计算。然而，假设你走在校园中，迎面走来一个穿长裤的学生（很不幸的是你高度近似，你只看得见他（她）穿的是否长裤，而无法确定他（她）的性别），你能够推断出他（她）是男生的概率是多大吗？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662665"/>
            <a:ext cx="11099800" cy="8214635"/>
          </a:xfrm>
        </p:spPr>
        <p:txBody>
          <a:bodyPr/>
          <a:lstStyle/>
          <a:p>
            <a:r>
              <a:rPr kumimoji="1" lang="zh-CN" altLang="en-US" dirty="0"/>
              <a:t>假设学校里面人的总数是 </a:t>
            </a:r>
            <a:r>
              <a:rPr kumimoji="1" lang="en-US" altLang="zh-CN" dirty="0"/>
              <a:t>U </a:t>
            </a:r>
            <a:r>
              <a:rPr kumimoji="1" lang="zh-CN" altLang="en-US" dirty="0"/>
              <a:t>个。</a:t>
            </a:r>
            <a:r>
              <a:rPr kumimoji="1" lang="en-US" altLang="zh-CN" dirty="0"/>
              <a:t>60% </a:t>
            </a:r>
            <a:r>
              <a:rPr kumimoji="1" lang="zh-CN" altLang="en-US" dirty="0"/>
              <a:t>的男生都穿长裤，于是我们得到了 </a:t>
            </a:r>
            <a:r>
              <a:rPr kumimoji="1" lang="en-US" altLang="zh-CN" dirty="0"/>
              <a:t>U * 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个穿长裤的（男生）（其中 </a:t>
            </a:r>
            <a:r>
              <a:rPr kumimoji="1" lang="en-US" altLang="zh-CN" dirty="0"/>
              <a:t>P(Boy) </a:t>
            </a:r>
            <a:r>
              <a:rPr kumimoji="1" lang="zh-CN" altLang="en-US" dirty="0"/>
              <a:t>是男生的概率 </a:t>
            </a:r>
            <a:r>
              <a:rPr kumimoji="1" lang="en-US" altLang="zh-CN" dirty="0"/>
              <a:t>= 60%</a:t>
            </a:r>
            <a:r>
              <a:rPr kumimoji="1" lang="zh-CN" altLang="en-US" dirty="0"/>
              <a:t>，这里可以简单的理解为男生的比例；</a:t>
            </a:r>
            <a:r>
              <a:rPr kumimoji="1" lang="en-US" altLang="zh-CN" dirty="0"/>
              <a:t>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</a:t>
            </a:r>
            <a:r>
              <a:rPr kumimoji="1" lang="zh-CN" altLang="en-US" dirty="0"/>
              <a:t>是条件概率，即在 </a:t>
            </a:r>
            <a:r>
              <a:rPr kumimoji="1" lang="en-US" altLang="zh-CN" dirty="0"/>
              <a:t>Boy </a:t>
            </a:r>
            <a:r>
              <a:rPr kumimoji="1" lang="zh-CN" altLang="en-US" dirty="0"/>
              <a:t>这个条件下穿长裤的概率是多大，这里是 </a:t>
            </a:r>
            <a:r>
              <a:rPr kumimoji="1" lang="en-US" altLang="zh-CN" dirty="0"/>
              <a:t>100% </a:t>
            </a:r>
            <a:r>
              <a:rPr kumimoji="1" lang="zh-CN" altLang="en-US" dirty="0"/>
              <a:t>，因为所有男生都穿长裤）。</a:t>
            </a:r>
            <a:r>
              <a:rPr kumimoji="1" lang="en-US" altLang="zh-CN" dirty="0"/>
              <a:t>40% </a:t>
            </a:r>
            <a:r>
              <a:rPr kumimoji="1" lang="zh-CN" altLang="en-US" dirty="0"/>
              <a:t>的女生里面又有一半（</a:t>
            </a:r>
            <a:r>
              <a:rPr kumimoji="1" lang="en-US" altLang="zh-CN" dirty="0"/>
              <a:t>50%</a:t>
            </a:r>
            <a:r>
              <a:rPr kumimoji="1" lang="zh-CN" altLang="en-US" dirty="0"/>
              <a:t>）是穿长裤的，于是我们又得到了 </a:t>
            </a:r>
            <a:r>
              <a:rPr kumimoji="1" lang="en-US" altLang="zh-CN" dirty="0"/>
              <a:t>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个穿长裤的（女生）。加起来一共是 </a:t>
            </a:r>
            <a:r>
              <a:rPr kumimoji="1" lang="en-US" altLang="zh-CN" dirty="0"/>
              <a:t>U * 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+ 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个穿长裤的，其中有 </a:t>
            </a:r>
            <a:r>
              <a:rPr kumimoji="1" lang="en-US" altLang="zh-CN" dirty="0"/>
              <a:t>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个女生。两者一比就是你要求的答案。</a:t>
            </a:r>
          </a:p>
        </p:txBody>
      </p:sp>
    </p:spTree>
    <p:extLst>
      <p:ext uri="{BB962C8B-B14F-4D97-AF65-F5344CB8AC3E}">
        <p14:creationId xmlns:p14="http://schemas.microsoft.com/office/powerpoint/2010/main" val="1594757889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993997"/>
            <a:ext cx="11099800" cy="7883303"/>
          </a:xfrm>
        </p:spPr>
        <p:txBody>
          <a:bodyPr/>
          <a:lstStyle/>
          <a:p>
            <a:r>
              <a:rPr kumimoji="1" lang="en-US" altLang="zh-CN" dirty="0"/>
              <a:t>P(</a:t>
            </a:r>
            <a:r>
              <a:rPr kumimoji="1" lang="en-US" altLang="zh-CN" dirty="0" err="1"/>
              <a:t>Girl|Pants</a:t>
            </a:r>
            <a:r>
              <a:rPr kumimoji="1" lang="en-US" altLang="zh-CN" dirty="0"/>
              <a:t>) =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/ [P(Boy)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+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]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P(B|A) = P(A|B) * P(B) / [P(A|B) * P(B) + P(A|~B) * P(~B)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35546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拼写检查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当</a:t>
            </a:r>
            <a:r>
              <a:rPr kumimoji="1" lang="zh-CN" altLang="en-US" dirty="0" smtClean="0"/>
              <a:t>用户输入了一个</a:t>
            </a:r>
            <a:r>
              <a:rPr kumimoji="1" lang="zh-CN" altLang="en-US" dirty="0"/>
              <a:t>不在字典中的单词，我们需要去猜测：</a:t>
            </a:r>
            <a:r>
              <a:rPr kumimoji="1" lang="zh-CN" altLang="en-US" dirty="0" smtClean="0"/>
              <a:t>“</a:t>
            </a:r>
            <a:r>
              <a:rPr kumimoji="1" lang="zh-CN" altLang="en-US" dirty="0" smtClean="0"/>
              <a:t>用户</a:t>
            </a:r>
            <a:r>
              <a:rPr kumimoji="1" lang="zh-CN" altLang="en-US" dirty="0" smtClean="0"/>
              <a:t>到底真正想输入</a:t>
            </a:r>
            <a:r>
              <a:rPr kumimoji="1" lang="zh-CN" altLang="en-US" dirty="0"/>
              <a:t>的单词是什么呢？”用刚才我们形式化的语言来叙述就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P(</a:t>
            </a:r>
            <a:r>
              <a:rPr kumimoji="1" lang="zh-CN" altLang="en-US" dirty="0"/>
              <a:t>我们猜测他想输入的单词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他实际输入的单词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dirty="0" smtClean="0"/>
              <a:t>记为 </a:t>
            </a:r>
            <a:r>
              <a:rPr kumimoji="1" lang="en-US" altLang="zh-CN" dirty="0" smtClean="0"/>
              <a:t>P</a:t>
            </a:r>
            <a:r>
              <a:rPr kumimoji="1" lang="en-US" altLang="zh-CN" dirty="0"/>
              <a:t>(h | D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P(h | D) = P(h) * P(D | h) / P(D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P(h | D) </a:t>
            </a:r>
            <a:r>
              <a:rPr kumimoji="1" lang="en-US" altLang="zh-CN" sz="7200" dirty="0"/>
              <a:t>∝ </a:t>
            </a:r>
            <a:r>
              <a:rPr kumimoji="1" lang="en-US" altLang="zh-CN" dirty="0"/>
              <a:t>P(h) * P(D | 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20740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NLP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girl </a:t>
            </a:r>
            <a:r>
              <a:rPr kumimoji="1" lang="en-US" altLang="zh-CN" dirty="0" err="1" smtClean="0"/>
              <a:t>saY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the boy </a:t>
            </a:r>
            <a:r>
              <a:rPr kumimoji="1" lang="en-US" altLang="zh-CN" dirty="0" err="1" smtClean="0"/>
              <a:t>Yith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 telescope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中文分词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南京市长</a:t>
            </a:r>
            <a:r>
              <a:rPr kumimoji="1" lang="zh-CN" altLang="en-US" dirty="0" smtClean="0"/>
              <a:t>江大桥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南京市</a:t>
            </a:r>
            <a:r>
              <a:rPr kumimoji="1" lang="en-US" altLang="zh-CN" dirty="0"/>
              <a:t>/</a:t>
            </a:r>
            <a:r>
              <a:rPr kumimoji="1" lang="zh-CN" altLang="en-US" dirty="0"/>
              <a:t>长</a:t>
            </a:r>
            <a:r>
              <a:rPr kumimoji="1" lang="zh-CN" altLang="en-US" dirty="0" smtClean="0"/>
              <a:t>江大桥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南京</a:t>
            </a:r>
            <a:r>
              <a:rPr kumimoji="1" lang="en-US" altLang="zh-CN" dirty="0"/>
              <a:t>/</a:t>
            </a:r>
            <a:r>
              <a:rPr kumimoji="1" lang="zh-CN" altLang="en-US" dirty="0"/>
              <a:t>市长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江大桥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哪个更靠谱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34504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460184"/>
            <a:ext cx="11099800" cy="8417116"/>
          </a:xfrm>
        </p:spPr>
        <p:txBody>
          <a:bodyPr/>
          <a:lstStyle/>
          <a:p>
            <a:r>
              <a:rPr kumimoji="1" lang="zh-CN" altLang="en-US" dirty="0"/>
              <a:t>我们用贝叶斯公式来形式化地描述这个问题，令 </a:t>
            </a:r>
            <a:r>
              <a:rPr kumimoji="1" lang="en-US" altLang="zh-CN" dirty="0"/>
              <a:t>X </a:t>
            </a:r>
            <a:r>
              <a:rPr kumimoji="1" lang="zh-CN" altLang="en-US" dirty="0"/>
              <a:t>为字串（句子），</a:t>
            </a:r>
            <a:r>
              <a:rPr kumimoji="1" lang="en-US" altLang="zh-CN" dirty="0"/>
              <a:t>Y </a:t>
            </a:r>
            <a:r>
              <a:rPr kumimoji="1" lang="zh-CN" altLang="en-US" dirty="0"/>
              <a:t>为词串（一种特定的分词假设）。我们就是需要寻找使得 </a:t>
            </a:r>
            <a:r>
              <a:rPr kumimoji="1" lang="en-US" altLang="zh-CN" dirty="0"/>
              <a:t>P(Y|X) </a:t>
            </a:r>
            <a:r>
              <a:rPr kumimoji="1" lang="zh-CN" altLang="en-US" dirty="0"/>
              <a:t>最大的 </a:t>
            </a:r>
            <a:r>
              <a:rPr kumimoji="1" lang="en-US" altLang="zh-CN" dirty="0"/>
              <a:t>Y </a:t>
            </a:r>
            <a:r>
              <a:rPr kumimoji="1" lang="zh-CN" altLang="en-US" dirty="0"/>
              <a:t>，使用一次贝叶斯可得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r>
              <a:rPr kumimoji="1" lang="en-US" altLang="zh-CN" dirty="0"/>
              <a:t>P(Y|X) </a:t>
            </a:r>
            <a:r>
              <a:rPr kumimoji="1" lang="en-US" altLang="zh-CN" sz="8800" dirty="0"/>
              <a:t>∝</a:t>
            </a:r>
            <a:r>
              <a:rPr kumimoji="1" lang="en-US" altLang="zh-CN" dirty="0"/>
              <a:t> P(Y)*P(X|Y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dirty="0"/>
              <a:t>这种分词方式（词串）的可能性 乘以 这个词串生成我们的句子的</a:t>
            </a:r>
            <a:r>
              <a:rPr kumimoji="1" lang="zh-CN" altLang="en-US" dirty="0" smtClean="0"/>
              <a:t>可能性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是由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精确生成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P(X|Y)=1</a:t>
            </a:r>
          </a:p>
          <a:p>
            <a:pPr marL="0" indent="0">
              <a:buNone/>
            </a:pPr>
            <a:r>
              <a:rPr kumimoji="1" lang="en-US" altLang="zh-CN" dirty="0" smtClean="0"/>
              <a:t>P(Y|X)</a:t>
            </a:r>
            <a:r>
              <a:rPr kumimoji="1" lang="zh-CN" altLang="en-US" dirty="0" smtClean="0"/>
              <a:t>正比例于</a:t>
            </a:r>
            <a:r>
              <a:rPr kumimoji="1" lang="en-US" altLang="zh-CN" dirty="0" smtClean="0"/>
              <a:t>P(</a:t>
            </a:r>
            <a:r>
              <a:rPr kumimoji="1" lang="en-US" altLang="zh-CN" dirty="0" smtClean="0"/>
              <a:t>Y)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533714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496999"/>
            <a:ext cx="11099800" cy="838030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我们就变</a:t>
            </a:r>
            <a:r>
              <a:rPr kumimoji="1" lang="zh-CN" altLang="en-US" dirty="0"/>
              <a:t>成了去最大化 </a:t>
            </a:r>
            <a:r>
              <a:rPr kumimoji="1" lang="en-US" altLang="zh-CN" dirty="0"/>
              <a:t>P(Y) </a:t>
            </a:r>
            <a:r>
              <a:rPr kumimoji="1" lang="zh-CN" altLang="en-US" dirty="0"/>
              <a:t>，也就是寻找一种分词使得这个词串（句子）的概率最大化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TW" altLang="en-US" dirty="0"/>
              <a:t>如何计算一个词串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X=[Y1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Y3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Y4 …]</a:t>
            </a:r>
            <a:r>
              <a:rPr kumimoji="1" lang="zh-TW" altLang="en-US" dirty="0" smtClean="0"/>
              <a:t>的联合概率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(Y1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Y3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Y4 </a:t>
            </a:r>
            <a:r>
              <a:rPr kumimoji="1" lang="en-US" altLang="zh-TW" dirty="0"/>
              <a:t>..) = P</a:t>
            </a:r>
            <a:r>
              <a:rPr kumimoji="1" lang="en-US" altLang="zh-TW" dirty="0" smtClean="0"/>
              <a:t>(Y1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(Y2|Y1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(Y3|Y2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(Y4|Y1,Y2,Y3</a:t>
            </a:r>
            <a:r>
              <a:rPr kumimoji="1" lang="en-US" altLang="zh-TW" dirty="0"/>
              <a:t>) * </a:t>
            </a:r>
            <a:r>
              <a:rPr kumimoji="1" lang="en-US" altLang="zh-TW" dirty="0" smtClean="0"/>
              <a:t>…</a:t>
            </a:r>
          </a:p>
          <a:p>
            <a:r>
              <a:rPr kumimoji="1" lang="zh-CN" altLang="en-US" dirty="0" smtClean="0"/>
              <a:t>由于数据稀疏问题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计算</a:t>
            </a:r>
            <a:r>
              <a:rPr kumimoji="1" lang="en-US" altLang="zh-CN" dirty="0" smtClean="0"/>
              <a:t>P(Yn|Yn-1,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Yn-2…Y2,Y1)</a:t>
            </a:r>
            <a:r>
              <a:rPr kumimoji="1" lang="zh-CN" altLang="en-US" dirty="0" smtClean="0"/>
              <a:t>不可能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假设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句</a:t>
            </a:r>
            <a:r>
              <a:rPr kumimoji="1" lang="zh-CN" altLang="en-US" dirty="0"/>
              <a:t>子中一个词的出现概率只依赖于它前面的有限的 </a:t>
            </a:r>
            <a:r>
              <a:rPr kumimoji="1" lang="en-US" altLang="zh-CN" dirty="0"/>
              <a:t>k </a:t>
            </a:r>
            <a:r>
              <a:rPr kumimoji="1" lang="zh-CN" altLang="en-US" dirty="0"/>
              <a:t>个词（</a:t>
            </a:r>
            <a:r>
              <a:rPr kumimoji="1" lang="en-US" altLang="zh-CN" dirty="0"/>
              <a:t>k </a:t>
            </a:r>
            <a:r>
              <a:rPr kumimoji="1" lang="zh-CN" altLang="en-US" dirty="0"/>
              <a:t>一般不超过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，如果只依赖于前面的一个词，就是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元语言模型（</a:t>
            </a:r>
            <a:r>
              <a:rPr kumimoji="1" lang="en-US" altLang="zh-CN" dirty="0"/>
              <a:t>2-gram</a:t>
            </a:r>
            <a:r>
              <a:rPr kumimoji="1" lang="zh-CN" altLang="en-US" dirty="0"/>
              <a:t>），同理有 </a:t>
            </a:r>
            <a:r>
              <a:rPr kumimoji="1" lang="en-US" altLang="zh-CN" dirty="0"/>
              <a:t>3-gram 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4-gram </a:t>
            </a:r>
            <a:r>
              <a:rPr kumimoji="1" lang="zh-CN" altLang="en-US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4076982620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331332"/>
            <a:ext cx="11099800" cy="8545968"/>
          </a:xfrm>
        </p:spPr>
        <p:txBody>
          <a:bodyPr/>
          <a:lstStyle/>
          <a:p>
            <a:r>
              <a:rPr kumimoji="1" lang="zh-CN" altLang="en-US" dirty="0" smtClean="0"/>
              <a:t>按照贝叶斯分词（</a:t>
            </a:r>
            <a:r>
              <a:rPr kumimoji="1" lang="zh-CN" altLang="en-US" dirty="0"/>
              <a:t>假设使用 </a:t>
            </a:r>
            <a:r>
              <a:rPr kumimoji="1" lang="en-US" altLang="zh-CN" dirty="0"/>
              <a:t>3-gram</a:t>
            </a:r>
            <a:r>
              <a:rPr kumimoji="1" lang="zh-CN" altLang="en-US" dirty="0"/>
              <a:t>），由于“南京市长”和“江大桥”在语料库中一起出现的频率为 </a:t>
            </a:r>
            <a:r>
              <a:rPr kumimoji="1" lang="en-US" altLang="zh-CN" dirty="0"/>
              <a:t>0 </a:t>
            </a:r>
            <a:r>
              <a:rPr kumimoji="1" lang="zh-CN" altLang="en-US" dirty="0"/>
              <a:t>，这个整句的概率便会被判定为 </a:t>
            </a:r>
            <a:r>
              <a:rPr kumimoji="1" lang="en-US" altLang="zh-CN" dirty="0"/>
              <a:t>0 </a:t>
            </a:r>
            <a:r>
              <a:rPr kumimoji="1" lang="zh-CN" altLang="en-US" dirty="0"/>
              <a:t>。 从而使得“南京市</a:t>
            </a:r>
            <a:r>
              <a:rPr kumimoji="1" lang="en-US" altLang="zh-CN" dirty="0"/>
              <a:t>/</a:t>
            </a:r>
            <a:r>
              <a:rPr kumimoji="1" lang="zh-CN" altLang="en-US" dirty="0"/>
              <a:t>长江大桥”这一分词方式胜出。</a:t>
            </a:r>
          </a:p>
        </p:txBody>
      </p:sp>
    </p:spTree>
    <p:extLst>
      <p:ext uri="{BB962C8B-B14F-4D97-AF65-F5344CB8AC3E}">
        <p14:creationId xmlns:p14="http://schemas.microsoft.com/office/powerpoint/2010/main" val="267379279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支撑向量机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2006, the online movie company Netflix held the first "Netflix Prize" competition to find a program to better predict user preferences and improve the accuracy on its existing </a:t>
            </a:r>
            <a:r>
              <a:rPr kumimoji="1" lang="en-US" altLang="zh-CN" dirty="0" err="1"/>
              <a:t>Cinematch</a:t>
            </a:r>
            <a:r>
              <a:rPr kumimoji="1" lang="en-US" altLang="zh-CN" dirty="0"/>
              <a:t> movie recommendation algorithm by at least 10%. A joint team made up of researchers from AT&amp;T Labs-Research in collaboration </a:t>
            </a:r>
            <a:r>
              <a:rPr kumimoji="1" lang="en-US" altLang="zh-CN" dirty="0" err="1" smtClean="0"/>
              <a:t>Yith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the teams Big Chaos and Pragmatic Theory built an ensemble model to </a:t>
            </a:r>
            <a:r>
              <a:rPr kumimoji="1" lang="en-US" altLang="zh-CN" dirty="0" smtClean="0"/>
              <a:t>Yin </a:t>
            </a:r>
            <a:r>
              <a:rPr kumimoji="1" lang="en-US" altLang="zh-CN" dirty="0"/>
              <a:t>the Grand Prize in 2009 for $1 million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29543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关联规则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Apriori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889" y="1191984"/>
            <a:ext cx="12480190" cy="6535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zh-CN" altLang="en-US" dirty="0"/>
              <a:t>关联规则的目的在于在一个数据集中找出项之间的关系</a:t>
            </a:r>
            <a:r>
              <a:rPr lang="zh-CN" altLang="en-US"/>
              <a:t>，</a:t>
            </a:r>
            <a:r>
              <a:rPr lang="zh-CN" altLang="en-US" smtClean="0"/>
              <a:t>也称之为购物</a:t>
            </a:r>
            <a:r>
              <a:rPr lang="zh-CN" altLang="en-US" smtClean="0"/>
              <a:t>篮</a:t>
            </a:r>
            <a:r>
              <a:rPr lang="zh-CN" altLang="en-US" smtClean="0"/>
              <a:t>分析 </a:t>
            </a:r>
            <a:r>
              <a:rPr lang="en-US" altLang="zh-CN" dirty="0"/>
              <a:t>(market basket analysis)</a:t>
            </a:r>
            <a:r>
              <a:rPr lang="zh-CN" altLang="en-US" dirty="0"/>
              <a:t>。例如，购买鞋的顾客，有</a:t>
            </a:r>
            <a:r>
              <a:rPr lang="en-US" altLang="zh-CN" dirty="0"/>
              <a:t>10%</a:t>
            </a:r>
            <a:r>
              <a:rPr lang="zh-CN" altLang="en-US" dirty="0"/>
              <a:t>的可能也会买袜子，</a:t>
            </a:r>
            <a:r>
              <a:rPr lang="en-US" altLang="zh-CN" dirty="0"/>
              <a:t>60%</a:t>
            </a:r>
            <a:r>
              <a:rPr lang="zh-CN" altLang="en-US" dirty="0"/>
              <a:t>的买面包的顾客，也会买牛奶。这其中最有名的例子就</a:t>
            </a:r>
            <a:r>
              <a:rPr lang="zh-CN" altLang="en-US" dirty="0" smtClean="0"/>
              <a:t>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尿布和啤酒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的故事</a:t>
            </a:r>
            <a:r>
              <a:rPr lang="zh-CN" altLang="en-US" dirty="0"/>
              <a:t>了。</a:t>
            </a:r>
          </a:p>
          <a:p>
            <a:pPr rtl="0" latinLnBrk="1" hangingPunct="0"/>
            <a:endParaRPr lang="zh-CN" altLang="en-US" dirty="0"/>
          </a:p>
          <a:p>
            <a:pPr algn="l" rtl="0" latinLnBrk="1" hangingPunct="0"/>
            <a:r>
              <a:rPr lang="zh-CN" altLang="en-US" dirty="0"/>
              <a:t>关联规则的应用场合。在商业销售上，关联规则可用于交叉销售，以得到更大的收入；在保险业务方面，如果出现了不常见的索赔要求组合，则可能为欺诈，需要作进一步的调查。在医疗方面，可找出可能的治疗组合；在银行方面，对顾客进行分析，可以推荐感兴趣的服务等等。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4613212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aprior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1155700"/>
            <a:ext cx="9525000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遗传算法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Genetic algorithm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lvl="0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 dirty="0">
                <a:solidFill>
                  <a:srgbClr val="FFFFFF"/>
                </a:solidFill>
              </a:rPr>
              <a:t>In the computer science field of artificial intelligence, genetic algorithm (GA) is a search heuristic that mimics the process of natural selection. This heuristic (also sometimes called a metaheuristic) is routinely used to generate useful solutions to optimization and search problems. Genetic algorithms belong to the larger class of evolutionary algorithms (EA), </a:t>
            </a:r>
            <a:r>
              <a:rPr lang="en-US" sz="2888" dirty="0" smtClean="0">
                <a:solidFill>
                  <a:srgbClr val="FFFFFF"/>
                </a:solidFill>
              </a:rPr>
              <a:t>Y</a:t>
            </a:r>
            <a:r>
              <a:rPr sz="2888" dirty="0" smtClean="0">
                <a:solidFill>
                  <a:srgbClr val="FFFFFF"/>
                </a:solidFill>
              </a:rPr>
              <a:t>hich </a:t>
            </a:r>
            <a:r>
              <a:rPr sz="2888" dirty="0">
                <a:solidFill>
                  <a:srgbClr val="FFFFFF"/>
                </a:solidFill>
              </a:rPr>
              <a:t>generate solutions to optimization problems using techniques inspired by natural evolution, such as inheritance, mutation, selection, and crossover.</a:t>
            </a:r>
          </a:p>
          <a:p>
            <a:pPr marL="347472" lvl="0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 dirty="0">
                <a:solidFill>
                  <a:srgbClr val="FFFFFF"/>
                </a:solidFill>
              </a:rPr>
              <a:t>Genetic algorithms find application in bioinformatics, phylogenetics, computational science, engineering, economics, chemistry, manufacturing, mathematics, physics, pharmacometrics and other fields.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1028</Words>
  <Application>Microsoft Macintosh PowerPoint</Application>
  <PresentationFormat>自定义</PresentationFormat>
  <Paragraphs>44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Gradient</vt:lpstr>
      <vt:lpstr>T-Time v.s. D-Time</vt:lpstr>
      <vt:lpstr>Machine Learning</vt:lpstr>
      <vt:lpstr>PowerPoint 演示文稿</vt:lpstr>
      <vt:lpstr>关联规则</vt:lpstr>
      <vt:lpstr>PowerPoint 演示文稿</vt:lpstr>
      <vt:lpstr>PowerPoint 演示文稿</vt:lpstr>
      <vt:lpstr>Demo</vt:lpstr>
      <vt:lpstr>遗传算法</vt:lpstr>
      <vt:lpstr>Genetic algorithm</vt:lpstr>
      <vt:lpstr>Bayesian inference</vt:lpstr>
      <vt:lpstr>PowerPoint 演示文稿</vt:lpstr>
      <vt:lpstr>PowerPoint 演示文稿</vt:lpstr>
      <vt:lpstr>PowerPoint 演示文稿</vt:lpstr>
      <vt:lpstr>拼写检查</vt:lpstr>
      <vt:lpstr>NLP</vt:lpstr>
      <vt:lpstr>PowerPoint 演示文稿</vt:lpstr>
      <vt:lpstr>PowerPoint 演示文稿</vt:lpstr>
      <vt:lpstr>PowerPoint 演示文稿</vt:lpstr>
      <vt:lpstr>支撑向量机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T-Time v.s. D-Time</dc:title>
  <cp:lastModifiedBy>李 战辉</cp:lastModifiedBy>
  <cp:revision>17</cp:revision>
  <dcterms:modified xsi:type="dcterms:W3CDTF">2014-07-25T15:42:17Z</dcterms:modified>
</cp:coreProperties>
</file>