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79236" autoAdjust="0"/>
  </p:normalViewPr>
  <p:slideViewPr>
    <p:cSldViewPr snapToGrid="0">
      <p:cViewPr varScale="1">
        <p:scale>
          <a:sx n="89" d="100"/>
          <a:sy n="8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45049-D9EF-40BE-B261-E588FF5CDE6B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031A7-8B83-43E0-BB8A-BA5EB2B55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34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听了那么多关于养生养娃养脸蛋的分享，这次我给大家带来关于艺术的分享，陶冶情操，养情操。</a:t>
            </a:r>
            <a:endParaRPr lang="en-US" altLang="zh-CN" dirty="0" smtClean="0"/>
          </a:p>
          <a:p>
            <a:r>
              <a:rPr lang="en-US" altLang="zh-CN" dirty="0" smtClean="0"/>
              <a:t>Art of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scalabiity</a:t>
            </a:r>
            <a:r>
              <a:rPr lang="zh-CN" altLang="en-US" baseline="0" dirty="0" smtClean="0"/>
              <a:t> 可能有人知道这本书，不过还是想问问那些没看过的人，猜猜这本书大概是哪方面的书籍。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292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67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155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r>
              <a:rPr lang="zh-CN" altLang="en-US" dirty="0" smtClean="0"/>
              <a:t>过程帮助团队协调和管理自己，帮助团队学习，避免问题重蹈覆辙，重复过往的成功</a:t>
            </a:r>
            <a:endParaRPr lang="en-US" altLang="zh-CN" dirty="0" smtClean="0"/>
          </a:p>
          <a:p>
            <a:r>
              <a:rPr lang="zh-CN" altLang="en-US" dirty="0" smtClean="0"/>
              <a:t>高效解决线上问题</a:t>
            </a:r>
            <a:endParaRPr lang="en-US" altLang="zh-CN" dirty="0" smtClean="0"/>
          </a:p>
          <a:p>
            <a:r>
              <a:rPr lang="zh-CN" altLang="en-US" dirty="0" smtClean="0"/>
              <a:t>没有过程，每个人都有自己的决定，产生变数。变数就意味着无法确保避免过去的失败，无法重复过去的成功。</a:t>
            </a:r>
            <a:endParaRPr lang="en-US" altLang="zh-CN" dirty="0" smtClean="0"/>
          </a:p>
          <a:p>
            <a:r>
              <a:rPr lang="zh-CN" altLang="en-US" dirty="0" smtClean="0"/>
              <a:t>创建维护过程的关键是如何把任务标准化规范化，以及在出现不确定性的时候把什么标准化。</a:t>
            </a:r>
            <a:endParaRPr lang="en-US" altLang="zh-CN" dirty="0" smtClean="0"/>
          </a:p>
          <a:p>
            <a:r>
              <a:rPr lang="zh-CN" altLang="en-US" dirty="0" smtClean="0"/>
              <a:t>过程可以提高工作效率，减少失败和线上问题。工程师可以有更多的时间专注于创意。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74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1-2</a:t>
            </a:r>
            <a:r>
              <a:rPr lang="zh-CN" altLang="en-US" dirty="0" smtClean="0"/>
              <a:t>人团队过程和上百人团队过程</a:t>
            </a:r>
            <a:endParaRPr lang="en-US" altLang="zh-CN" dirty="0" smtClean="0"/>
          </a:p>
          <a:p>
            <a:r>
              <a:rPr lang="en-US" altLang="zh-CN" dirty="0" smtClean="0"/>
              <a:t>CMMI</a:t>
            </a:r>
            <a:r>
              <a:rPr lang="zh-CN" altLang="en-US" dirty="0" smtClean="0"/>
              <a:t>自己理解去</a:t>
            </a:r>
            <a:endParaRPr lang="en-US" altLang="zh-CN" dirty="0" smtClean="0"/>
          </a:p>
          <a:p>
            <a:r>
              <a:rPr lang="zh-CN" altLang="en-US" dirty="0" smtClean="0"/>
              <a:t>重复性工作，需要考虑创建过程、同一个任务不同人执行结果迥异，需要考虑改变过程、员工由于琐碎的任务负担过重，则需要考虑优化过程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653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时间流逝、人员和产品和组织等发生变化，组织和过程就会发生不匹配</a:t>
            </a:r>
          </a:p>
          <a:p>
            <a:r>
              <a:rPr lang="zh-CN" altLang="en-US" dirty="0" smtClean="0"/>
              <a:t>文化冲突和官僚主义不好说</a:t>
            </a:r>
            <a:endParaRPr lang="en-US" altLang="zh-CN" dirty="0" smtClean="0"/>
          </a:p>
          <a:p>
            <a:r>
              <a:rPr lang="zh-CN" altLang="en-US" dirty="0" smtClean="0"/>
              <a:t>定期维护过程非常重要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245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泳道分隔，泳道不仅有引导的作用更重要的是分隔干扰，各自在各自泳道中游泳。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轴：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13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做产品就像就生孩子，要生个健康的好宝宝，不仅要正确的备孕，而且需要做好产检。团队以及个人检查审视自身存在的问题，只有了解到问题并努力去解决问题，才能创造用户满意的产品。</a:t>
            </a:r>
            <a:endParaRPr lang="en-US" altLang="zh-CN" dirty="0" smtClean="0"/>
          </a:p>
          <a:p>
            <a:r>
              <a:rPr lang="zh-CN" altLang="en-US" dirty="0" smtClean="0"/>
              <a:t>所以最后来点刺耳的话，说说我们团队目前现状的一些让我觉得沮丧问题。</a:t>
            </a:r>
            <a:endParaRPr lang="en-US" altLang="zh-CN" dirty="0" smtClean="0"/>
          </a:p>
          <a:p>
            <a:r>
              <a:rPr lang="zh-CN" altLang="en-US" dirty="0" smtClean="0"/>
              <a:t>当前我们团队效率低下，并不是干活不够努力不够快，而是努力工作所产生的价值不匹配。我大部分时候每天加班，但是看看现在自己的成就成果，我的心情是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我不知道大家是怎样的，我很难受。那到底为什么呢？问题出在哪呢？我也很迷茫，回想书上提到的合适的人在合适的时间以合适的行为做合适的工作，我合适吗？我在这里身为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即使是挂名的，我是那个需要的合适的人吗？我不是，我做的相去甚远。对于各位，我作为就要离职的人，就做一次坏人来来说一下：我不否认你们很努力，也很希望自己和团队能够更好，但是我觉得可能还是方向方法上不恰当。团队存在问题，是一个系统性问题，并不是某个人的错，可以说所有人都没错，又所有人都有错。错在哪怎么解决，我不知道，今天分享这本书也许有答案，也许没有。我之所以分享最重要的是想让大家能够有意识的去思考人、组织、过程、管理、领导，思考努力和产生的价值是否匹配。</a:t>
            </a:r>
            <a:endParaRPr lang="en-US" altLang="zh-CN" dirty="0" smtClean="0"/>
          </a:p>
          <a:p>
            <a:r>
              <a:rPr lang="zh-CN" altLang="en-US" dirty="0" smtClean="0"/>
              <a:t>我也是个心机</a:t>
            </a:r>
            <a:r>
              <a:rPr lang="en-US" altLang="zh-CN" dirty="0" smtClean="0"/>
              <a:t>boy</a:t>
            </a:r>
            <a:r>
              <a:rPr lang="zh-CN" altLang="en-US" smtClean="0"/>
              <a:t>，每个标题都取的那么有意思，逗大家一乐，最后给大家一个大嘴巴子。越是甜蜜的爱情，结束时越是刻骨铭心，希望大家为自己为团队多思考。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13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什么是未来？未来是状态</a:t>
            </a:r>
            <a:endParaRPr lang="en-US" altLang="zh-CN" dirty="0" smtClean="0"/>
          </a:p>
          <a:p>
            <a:r>
              <a:rPr lang="zh-CN" altLang="en-US" dirty="0" smtClean="0"/>
              <a:t>本书强调过程和方法，不是结果</a:t>
            </a:r>
            <a:endParaRPr lang="en-US" altLang="zh-CN" dirty="0" smtClean="0"/>
          </a:p>
          <a:p>
            <a:r>
              <a:rPr lang="en-US" altLang="zh-CN" dirty="0" smtClean="0"/>
              <a:t>Art</a:t>
            </a:r>
            <a:r>
              <a:rPr lang="zh-CN" altLang="en-US" dirty="0" smtClean="0"/>
              <a:t>对应道这个字</a:t>
            </a:r>
            <a:endParaRPr lang="en-US" altLang="zh-CN" dirty="0" smtClean="0"/>
          </a:p>
          <a:p>
            <a:r>
              <a:rPr lang="zh-CN" altLang="en-US" dirty="0" smtClean="0"/>
              <a:t>企业在发展过程中遇到的问题以及提供解决这些问题的有效方法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57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团队组织形态、管理方式和领导风格对团队和产品规模化的影响和作用；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讲述有助于扩展团队、公司的过程；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AKF</a:t>
            </a:r>
            <a:r>
              <a:rPr lang="zh-CN" altLang="en-US" dirty="0" smtClean="0"/>
              <a:t>模型；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云计算等新技术，大数据处理；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96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万事万物必有联系，亚马孙的一只蝴蝶可以引发美国的一场飓风，两个相距上万亿光年的粒子存在量子纠缠。</a:t>
            </a:r>
            <a:endParaRPr lang="en-US" altLang="zh-CN" dirty="0" smtClean="0"/>
          </a:p>
          <a:p>
            <a:r>
              <a:rPr lang="zh-CN" altLang="en-US" dirty="0" smtClean="0"/>
              <a:t>看完了只要有收获，那就是目标读者</a:t>
            </a:r>
            <a:endParaRPr lang="en-US" altLang="zh-CN" dirty="0" smtClean="0"/>
          </a:p>
          <a:p>
            <a:r>
              <a:rPr lang="zh-CN" altLang="en-US" dirty="0" smtClean="0"/>
              <a:t>技术能改变生活，生活亦可启发技术</a:t>
            </a:r>
            <a:endParaRPr lang="en-US" altLang="zh-CN" dirty="0" smtClean="0"/>
          </a:p>
          <a:p>
            <a:r>
              <a:rPr lang="zh-CN" altLang="en-US" dirty="0" smtClean="0"/>
              <a:t>合适的时间合适脑子，一些看起来不相干的事物会产生合适的化学反应建立合适的联系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74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无法领略前院的风光</a:t>
            </a:r>
            <a:endParaRPr lang="en-US" altLang="zh-CN" dirty="0" smtClean="0"/>
          </a:p>
          <a:p>
            <a:r>
              <a:rPr lang="zh-CN" altLang="en-US" dirty="0" smtClean="0"/>
              <a:t>本次分享只是帮大家把门打开，管中窥豹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66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266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大家都知道人是组织和产品当中最重要最关键的因素，这是共识。但是为什么是？关于这点真的所有人都有深刻的理解吗</a:t>
            </a:r>
            <a:r>
              <a:rPr lang="en-US" altLang="zh-CN" dirty="0" smtClean="0"/>
              <a:t>?</a:t>
            </a:r>
            <a:r>
              <a:rPr lang="zh-CN" altLang="en-US" dirty="0" smtClean="0"/>
              <a:t>中医韭菜壮阳、马云有钱，三层追问法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你不是真的懂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人</a:t>
            </a:r>
            <a:r>
              <a:rPr lang="zh-CN" altLang="en-US" dirty="0" smtClean="0"/>
              <a:t>需要负全部的责任，至少目前来说是这样的。但目前新兴的区块链技术可能改变这种状况，已经有人在利用区块链技术研究机器问责机制，这也是未来人工智能的必然结果。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乔布斯</a:t>
            </a:r>
            <a:r>
              <a:rPr lang="en-US" altLang="zh-CN" dirty="0" smtClean="0"/>
              <a:t>1985</a:t>
            </a:r>
            <a:r>
              <a:rPr lang="zh-CN" altLang="en-US" dirty="0" smtClean="0"/>
              <a:t>年具有合适的能力匹配他的工作岗位，但是由于他傲慢、缺乏团队精神、胡作非为，不恰当的行为危害整个团队和公司，被赶出了苹果。</a:t>
            </a:r>
            <a:r>
              <a:rPr lang="en-US" altLang="zh-CN" dirty="0" smtClean="0"/>
              <a:t>1996</a:t>
            </a:r>
            <a:r>
              <a:rPr lang="zh-CN" altLang="en-US" dirty="0" smtClean="0"/>
              <a:t>年经过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年历练后，重返苹果乔布斯已经变的更加成熟，已经是一个合适的人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三层次追问法：为什么？怎样的人是合适的人？如何招聘到合适的人？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团队关联网传播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00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照着书已经做了笔记的地方念</a:t>
            </a:r>
            <a:endParaRPr lang="en-US" altLang="zh-CN" dirty="0" smtClean="0"/>
          </a:p>
          <a:p>
            <a:r>
              <a:rPr lang="zh-CN" altLang="en-US" dirty="0" smtClean="0"/>
              <a:t>两张</a:t>
            </a:r>
            <a:r>
              <a:rPr lang="en-US" altLang="zh-CN" dirty="0" smtClean="0"/>
              <a:t>pizza</a:t>
            </a:r>
            <a:r>
              <a:rPr lang="zh-CN" altLang="en-US" dirty="0" smtClean="0"/>
              <a:t>团队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74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领导：兄弟们，我们要到那座山去占山为王</a:t>
            </a:r>
            <a:endParaRPr lang="en-US" altLang="zh-CN" dirty="0" smtClean="0"/>
          </a:p>
          <a:p>
            <a:r>
              <a:rPr lang="zh-CN" altLang="en-US" dirty="0" smtClean="0"/>
              <a:t>管理：先锋探路，辎重在后。渴了喝口水，累了停下休息会。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7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Art of Scalability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读书分享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0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Winter is coming</a:t>
            </a:r>
            <a:r>
              <a:rPr lang="zh-CN" altLang="en-US" dirty="0" smtClean="0"/>
              <a:t>，算账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88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即便我请假了，烧饼君也可以顶上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过程是可扩展性的关键</a:t>
            </a:r>
            <a:endParaRPr lang="en-US" altLang="zh-CN" dirty="0" smtClean="0"/>
          </a:p>
          <a:p>
            <a:r>
              <a:rPr lang="zh-CN" altLang="en-US" dirty="0" smtClean="0"/>
              <a:t>过程扼杀创造力？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60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没到</a:t>
            </a:r>
            <a:r>
              <a:rPr lang="en-US" altLang="zh-CN" dirty="0" smtClean="0"/>
              <a:t>18</a:t>
            </a:r>
            <a:r>
              <a:rPr lang="zh-CN" altLang="en-US" dirty="0" smtClean="0"/>
              <a:t>岁就别进出</a:t>
            </a:r>
            <a:r>
              <a:rPr lang="en-US" altLang="zh-CN" dirty="0" smtClean="0"/>
              <a:t>XX</a:t>
            </a:r>
            <a:r>
              <a:rPr lang="zh-CN" altLang="en-US" dirty="0" smtClean="0"/>
              <a:t>场所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合适的时间实施</a:t>
            </a:r>
            <a:r>
              <a:rPr lang="zh-CN" altLang="en-US" dirty="0"/>
              <a:t>合适</a:t>
            </a:r>
            <a:r>
              <a:rPr lang="zh-CN" altLang="en-US" dirty="0" smtClean="0"/>
              <a:t>的过程</a:t>
            </a:r>
            <a:endParaRPr lang="en-US" altLang="zh-CN" dirty="0" smtClean="0"/>
          </a:p>
          <a:p>
            <a:r>
              <a:rPr lang="en-US" altLang="zh-CN" dirty="0" smtClean="0"/>
              <a:t>CMMI——</a:t>
            </a:r>
            <a:r>
              <a:rPr lang="zh-CN" altLang="en-US" dirty="0" smtClean="0"/>
              <a:t>能力成熟度模型</a:t>
            </a:r>
            <a:endParaRPr lang="en-US" altLang="zh-CN" dirty="0" smtClean="0"/>
          </a:p>
          <a:p>
            <a:r>
              <a:rPr lang="zh-CN" altLang="en-US" dirty="0" smtClean="0"/>
              <a:t>什么时候实施过程？</a:t>
            </a:r>
            <a:endParaRPr lang="en-US" altLang="zh-CN" dirty="0" smtClean="0"/>
          </a:p>
          <a:p>
            <a:r>
              <a:rPr lang="zh-CN" altLang="en-US" dirty="0" smtClean="0"/>
              <a:t>过程的演进方式：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从简单到复杂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讨论确定后通过实践优化</a:t>
            </a:r>
            <a:endParaRPr lang="en-US" altLang="zh-CN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1026" name="Picture 2" descr="https://upload.wikimedia.org/wikipedia/commons/thumb/e/ec/Characteristics_of_Capability_Maturity_Model.svg/600px-Characteristics_of_Capability_Maturity_Mode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371" y="2253725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59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豆腐变坏了就拿来做臭豆腐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当好的过程变坏时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文化冲突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官僚主义</a:t>
            </a:r>
            <a:endParaRPr lang="en-US" altLang="zh-CN" dirty="0" smtClean="0"/>
          </a:p>
          <a:p>
            <a:r>
              <a:rPr lang="zh-CN" altLang="en-US" dirty="0" smtClean="0"/>
              <a:t>如何维护过程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倾听团队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使用上面提到的某种演进方式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定期维护过程，指定过程责任人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194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Winter is </a:t>
            </a:r>
            <a:r>
              <a:rPr lang="en-US" altLang="zh-CN" dirty="0" smtClean="0"/>
              <a:t>coming again</a:t>
            </a:r>
            <a:r>
              <a:rPr lang="zh-CN" altLang="en-US" dirty="0" smtClean="0"/>
              <a:t>，</a:t>
            </a:r>
            <a:r>
              <a:rPr lang="zh-CN" altLang="en-US" dirty="0"/>
              <a:t>算账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166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762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因为那条黄杠，孙杨无法过去揍</a:t>
            </a:r>
            <a:r>
              <a:rPr lang="zh-CN" altLang="en-US" dirty="0"/>
              <a:t>霍</a:t>
            </a:r>
            <a:r>
              <a:rPr lang="zh-CN" altLang="en-US" dirty="0" smtClean="0"/>
              <a:t>顿一顿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AKF</a:t>
            </a:r>
            <a:r>
              <a:rPr lang="zh-CN" altLang="en-US" dirty="0" smtClean="0"/>
              <a:t>立方体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产品、团队、流程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 descr="http://sharecore.net/images/ak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85" y="2451623"/>
            <a:ext cx="4916245" cy="376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24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生孩子前一定要做好产检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努力与价值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52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书名起的不好会把人带坑里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架构即未来？</a:t>
            </a:r>
            <a:r>
              <a:rPr lang="en-US" altLang="zh-CN" dirty="0" err="1" smtClean="0"/>
              <a:t>Nonono</a:t>
            </a:r>
            <a:endParaRPr lang="en-US" altLang="zh-CN" dirty="0" smtClean="0"/>
          </a:p>
          <a:p>
            <a:r>
              <a:rPr lang="zh-CN" altLang="en-US" dirty="0" smtClean="0"/>
              <a:t>规模化之道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77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看了目录一脸懵逼</a:t>
            </a:r>
            <a:r>
              <a:rPr lang="zh-CN" altLang="en-US" dirty="0"/>
              <a:t>，</a:t>
            </a:r>
            <a:r>
              <a:rPr lang="zh-CN" altLang="en-US" dirty="0" smtClean="0"/>
              <a:t>得先看序和前言！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讲的是架构的事还是管理的事？</a:t>
            </a:r>
            <a:endParaRPr lang="en-US" altLang="zh-CN" dirty="0" smtClean="0"/>
          </a:p>
          <a:p>
            <a:r>
              <a:rPr lang="zh-CN" altLang="en-US" dirty="0"/>
              <a:t>第</a:t>
            </a:r>
            <a:r>
              <a:rPr lang="zh-CN" altLang="en-US" dirty="0" smtClean="0"/>
              <a:t>一部分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可扩展性组织的人员配置</a:t>
            </a:r>
            <a:endParaRPr lang="en-US" altLang="zh-CN" dirty="0" smtClean="0"/>
          </a:p>
          <a:p>
            <a:r>
              <a:rPr lang="zh-CN" altLang="en-US" dirty="0" smtClean="0"/>
              <a:t>第二部分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构建可扩展的过程</a:t>
            </a:r>
            <a:endParaRPr lang="en-US" altLang="zh-CN" dirty="0" smtClean="0"/>
          </a:p>
          <a:p>
            <a:r>
              <a:rPr lang="zh-CN" altLang="en-US" dirty="0" smtClean="0"/>
              <a:t>第三部分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可扩展的架构方案</a:t>
            </a:r>
            <a:endParaRPr lang="en-US" altLang="zh-CN" dirty="0" smtClean="0"/>
          </a:p>
          <a:p>
            <a:r>
              <a:rPr lang="zh-CN" altLang="en-US" dirty="0" smtClean="0"/>
              <a:t>第四部分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其他的问题和挑战</a:t>
            </a:r>
            <a:endParaRPr lang="en-US" altLang="zh-CN" dirty="0" smtClean="0"/>
          </a:p>
          <a:p>
            <a:r>
              <a:rPr lang="zh-CN" altLang="en-US" dirty="0" smtClean="0"/>
              <a:t>第五部分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常见技术</a:t>
            </a:r>
            <a:r>
              <a:rPr lang="zh-CN" altLang="en-US" dirty="0"/>
              <a:t>指标计算方法（活在前言</a:t>
            </a:r>
            <a:r>
              <a:rPr lang="zh-CN" altLang="en-US" dirty="0" smtClean="0"/>
              <a:t>里）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9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游戏和养猪，风牛马不相及？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海哥还是川总，亦或堵俊？</a:t>
            </a:r>
          </a:p>
        </p:txBody>
      </p:sp>
    </p:spTree>
    <p:extLst>
      <p:ext uri="{BB962C8B-B14F-4D97-AF65-F5344CB8AC3E}">
        <p14:creationId xmlns:p14="http://schemas.microsoft.com/office/powerpoint/2010/main" val="21444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所谓浓缩精华其实就是走后门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第一部分第一章</a:t>
            </a:r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部分第一章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部分第二章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6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船能开多远，不是一个人的事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人、组织、管理、</a:t>
            </a:r>
            <a:r>
              <a:rPr lang="zh-CN" altLang="en-US" dirty="0" smtClean="0"/>
              <a:t>领导</a:t>
            </a:r>
            <a:endParaRPr lang="en-US" altLang="zh-CN" dirty="0" smtClean="0"/>
          </a:p>
          <a:p>
            <a:r>
              <a:rPr lang="zh-CN" altLang="en-US" dirty="0" smtClean="0"/>
              <a:t>团结一致向前冲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0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合适的人比牛逼的人更重要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确保产品长远发展的最关键因素是什么？</a:t>
            </a:r>
            <a:endParaRPr lang="en-US" altLang="zh-CN" dirty="0" smtClean="0"/>
          </a:p>
          <a:p>
            <a:r>
              <a:rPr lang="zh-CN" altLang="en-US" dirty="0" smtClean="0"/>
              <a:t>人需要负全部的责任</a:t>
            </a:r>
            <a:endParaRPr lang="en-US" altLang="zh-CN" dirty="0" smtClean="0"/>
          </a:p>
          <a:p>
            <a:r>
              <a:rPr lang="zh-CN" altLang="en-US" dirty="0" smtClean="0"/>
              <a:t>产品扩展的核心是人，人是可扩展性的大脑和心脏</a:t>
            </a:r>
            <a:endParaRPr lang="en-US" altLang="zh-CN" dirty="0" smtClean="0"/>
          </a:p>
          <a:p>
            <a:r>
              <a:rPr lang="zh-CN" altLang="en-US" dirty="0" smtClean="0"/>
              <a:t>合适的人在合适的时间放到合适的工作上做出合适的行为</a:t>
            </a:r>
            <a:endParaRPr lang="en-US" altLang="zh-CN" dirty="0" smtClean="0"/>
          </a:p>
          <a:p>
            <a:r>
              <a:rPr lang="zh-CN" altLang="en-US" dirty="0"/>
              <a:t>乔布斯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3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手工作坊是干不过流水线的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5341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组织的产出是什么？</a:t>
            </a:r>
            <a:endParaRPr lang="en-US" altLang="zh-CN" dirty="0" smtClean="0"/>
          </a:p>
          <a:p>
            <a:r>
              <a:rPr lang="zh-CN" altLang="en-US" dirty="0" smtClean="0"/>
              <a:t>第六页的问题：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为组织增加或减少人员是否困难？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度量生产率指标对组织的重要性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团队是否拥有目标以及足够的授权和能力去实现？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团队内外的冲突类型有哪些？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组织内部对创新以及产品上线起到促进还是阻碍作用？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组织会增加还是减少实现单位价值的成本？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流程在组织内部是否容易流转？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81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管家管家当家当家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自学成才的管理者和领导者</a:t>
            </a:r>
            <a:endParaRPr lang="en-US" altLang="zh-CN" dirty="0" smtClean="0"/>
          </a:p>
          <a:p>
            <a:r>
              <a:rPr lang="zh-CN" altLang="en-US" dirty="0" smtClean="0"/>
              <a:t>管理是与推（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）相关的活动，领导是与拉（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）相关的活动</a:t>
            </a:r>
            <a:endParaRPr lang="en-US" altLang="zh-CN" dirty="0" smtClean="0"/>
          </a:p>
          <a:p>
            <a:r>
              <a:rPr lang="zh-CN" altLang="en-US" dirty="0" smtClean="0"/>
              <a:t>管理者选择合适的人在合适的时间以合适的行为做合适的工作</a:t>
            </a:r>
            <a:endParaRPr lang="en-US" altLang="zh-CN" dirty="0" smtClean="0"/>
          </a:p>
          <a:p>
            <a:r>
              <a:rPr lang="zh-CN" altLang="en-US" dirty="0" smtClean="0"/>
              <a:t>管理就是度量，度量失败即管理失败</a:t>
            </a:r>
            <a:endParaRPr lang="en-US" altLang="zh-CN" dirty="0" smtClean="0"/>
          </a:p>
          <a:p>
            <a:r>
              <a:rPr lang="zh-CN" altLang="en-US" dirty="0" smtClean="0"/>
              <a:t>领导描绘愿景、制定路线、激励员工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973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CCE8C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861</TotalTime>
  <Words>1568</Words>
  <Application>Microsoft Office PowerPoint</Application>
  <PresentationFormat>宽屏</PresentationFormat>
  <Paragraphs>128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方正舒体</vt:lpstr>
      <vt:lpstr>宋体</vt:lpstr>
      <vt:lpstr>Arial</vt:lpstr>
      <vt:lpstr>Calibri</vt:lpstr>
      <vt:lpstr>Garamond</vt:lpstr>
      <vt:lpstr>环保</vt:lpstr>
      <vt:lpstr>Art of Scalability</vt:lpstr>
      <vt:lpstr>书名起的不好会把人带坑里</vt:lpstr>
      <vt:lpstr>看了目录一脸懵逼，得先看序和前言！</vt:lpstr>
      <vt:lpstr>游戏和养猪，风牛马不相及？</vt:lpstr>
      <vt:lpstr>所谓浓缩精华其实就是走后门</vt:lpstr>
      <vt:lpstr>船能开多远，不是一个人的事</vt:lpstr>
      <vt:lpstr>合适的人比牛逼的人更重要</vt:lpstr>
      <vt:lpstr>手工作坊是干不过流水线的</vt:lpstr>
      <vt:lpstr>管家管家当家当家</vt:lpstr>
      <vt:lpstr>Winter is coming，算账</vt:lpstr>
      <vt:lpstr>即便我请假了，烧饼君也可以顶上</vt:lpstr>
      <vt:lpstr>没到18岁就别进出XX场所</vt:lpstr>
      <vt:lpstr>豆腐变坏了就拿来做臭豆腐</vt:lpstr>
      <vt:lpstr>Winter is coming again，算账</vt:lpstr>
      <vt:lpstr>因为那条黄杠，孙杨无法过去揍霍顿一顿</vt:lpstr>
      <vt:lpstr>生孩子前一定要做好产检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of Scalability</dc:title>
  <dc:creator>黎昭声</dc:creator>
  <cp:lastModifiedBy>黎昭声</cp:lastModifiedBy>
  <cp:revision>45</cp:revision>
  <dcterms:created xsi:type="dcterms:W3CDTF">2017-02-23T02:45:54Z</dcterms:created>
  <dcterms:modified xsi:type="dcterms:W3CDTF">2017-03-01T01:39:38Z</dcterms:modified>
</cp:coreProperties>
</file>