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63F9-AF86-4816-B8C8-FB520EA33AC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B1E7-47F6-46E7-B2FA-B8EEDB7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02" t="16257" r="1053" b="18714"/>
          <a:stretch/>
        </p:blipFill>
        <p:spPr>
          <a:xfrm rot="10800000">
            <a:off x="-198522" y="-99762"/>
            <a:ext cx="12589043" cy="6957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27279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Asteroids Game</a:t>
            </a:r>
            <a:endParaRPr lang="en-US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04582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Zachary Lee</a:t>
            </a:r>
            <a:endParaRPr lang="en-US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Future Work</a:t>
            </a:r>
            <a:endParaRPr lang="en-US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Ultrasonic Distance Sensor to Control Ship</a:t>
            </a:r>
          </a:p>
          <a:p>
            <a:r>
              <a:rPr lang="en-US" dirty="0" smtClean="0"/>
              <a:t>Allow User to Shoot Lasers to Destroy Asteroids</a:t>
            </a:r>
          </a:p>
          <a:p>
            <a:r>
              <a:rPr lang="en-US" dirty="0" smtClean="0"/>
              <a:t>Power-ups, such as Speed Boost and Shrink </a:t>
            </a:r>
          </a:p>
        </p:txBody>
      </p:sp>
    </p:spTree>
    <p:extLst>
      <p:ext uri="{BB962C8B-B14F-4D97-AF65-F5344CB8AC3E}">
        <p14:creationId xmlns:p14="http://schemas.microsoft.com/office/powerpoint/2010/main" val="308175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What I Have Learned</a:t>
            </a:r>
            <a:endParaRPr lang="en-US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Complex </a:t>
            </a:r>
            <a:r>
              <a:rPr lang="en-US" dirty="0"/>
              <a:t>D</a:t>
            </a:r>
            <a:r>
              <a:rPr lang="en-US" dirty="0" smtClean="0"/>
              <a:t>esigns </a:t>
            </a:r>
            <a:r>
              <a:rPr lang="en-US" dirty="0"/>
              <a:t>D</a:t>
            </a:r>
            <a:r>
              <a:rPr lang="en-US" dirty="0" smtClean="0"/>
              <a:t>own into Smaller Parts</a:t>
            </a:r>
            <a:endParaRPr lang="en-US" dirty="0"/>
          </a:p>
          <a:p>
            <a:r>
              <a:rPr lang="en-US" dirty="0" smtClean="0"/>
              <a:t>Use Hierarchy and Labels to Make Schematics Simpler</a:t>
            </a:r>
          </a:p>
          <a:p>
            <a:r>
              <a:rPr lang="en-US" dirty="0" smtClean="0"/>
              <a:t>Use Synchronization To Prevent Glitches</a:t>
            </a:r>
          </a:p>
          <a:p>
            <a:r>
              <a:rPr lang="en-US" dirty="0" smtClean="0"/>
              <a:t>Reuse/Modify Existing Modules</a:t>
            </a:r>
          </a:p>
          <a:p>
            <a:r>
              <a:rPr lang="en-US" dirty="0" smtClean="0"/>
              <a:t> Use Parameters</a:t>
            </a:r>
          </a:p>
          <a:p>
            <a:r>
              <a:rPr lang="en-US" dirty="0" smtClean="0"/>
              <a:t>Remain Persistent and Curious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1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15898" r="1539" b="19830"/>
          <a:stretch/>
        </p:blipFill>
        <p:spPr>
          <a:xfrm rot="10800000">
            <a:off x="0" y="0"/>
            <a:ext cx="12510647" cy="6877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122" y="1430215"/>
            <a:ext cx="6247339" cy="8870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GAME OVER</a:t>
            </a:r>
            <a:endParaRPr lang="en-US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09799" y="5298830"/>
            <a:ext cx="7491047" cy="80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Questions?</a:t>
            </a:r>
            <a:endParaRPr lang="en-US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Relevant/Important</a:t>
            </a:r>
            <a:endParaRPr lang="en-US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noFill/>
        </p:spPr>
        <p:txBody>
          <a:bodyPr/>
          <a:lstStyle/>
          <a:p>
            <a:endParaRPr lang="en-US" sz="1050" dirty="0" smtClean="0"/>
          </a:p>
          <a:p>
            <a:r>
              <a:rPr lang="en-US" dirty="0" smtClean="0"/>
              <a:t>This project takes the concepts of digital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d</a:t>
            </a:r>
            <a:r>
              <a:rPr lang="en-US" dirty="0" smtClean="0"/>
              <a:t>evelopment which we have learned this semester and applies them to create something useful.</a:t>
            </a:r>
          </a:p>
          <a:p>
            <a:pPr lvl="1"/>
            <a:r>
              <a:rPr lang="en-US" dirty="0" smtClean="0"/>
              <a:t>VHDL</a:t>
            </a:r>
          </a:p>
          <a:p>
            <a:pPr lvl="1"/>
            <a:r>
              <a:rPr lang="en-US" dirty="0" err="1" smtClean="0"/>
              <a:t>Megafunctions</a:t>
            </a:r>
            <a:endParaRPr lang="en-US" dirty="0" smtClean="0"/>
          </a:p>
          <a:p>
            <a:pPr lvl="1"/>
            <a:r>
              <a:rPr lang="en-US" dirty="0" smtClean="0"/>
              <a:t>Synchronous Design </a:t>
            </a:r>
          </a:p>
          <a:p>
            <a:pPr lvl="1"/>
            <a:r>
              <a:rPr lang="en-US" dirty="0" smtClean="0"/>
              <a:t>VGA</a:t>
            </a:r>
          </a:p>
          <a:p>
            <a:r>
              <a:rPr lang="en-US" dirty="0" smtClean="0"/>
              <a:t>This project has given me real world experience developing a digital system to meet specific requirements.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13811" y="12578"/>
            <a:ext cx="9978189" cy="6472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Top-Level</a:t>
            </a:r>
            <a:br>
              <a:rPr lang="en-US" dirty="0" smtClean="0">
                <a:latin typeface="BankGothic Md BT" panose="020B0807020203060204" pitchFamily="34" charset="0"/>
              </a:rPr>
            </a:br>
            <a:r>
              <a:rPr lang="en-US" dirty="0" smtClean="0">
                <a:latin typeface="BankGothic Md BT" panose="020B0807020203060204" pitchFamily="34" charset="0"/>
              </a:rPr>
              <a:t>Schematic</a:t>
            </a:r>
            <a:endParaRPr lang="en-US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BankGothic Md BT" panose="020B0807020203060204" pitchFamily="34" charset="0"/>
              </a:rPr>
              <a:t>space_ship</a:t>
            </a:r>
            <a:endParaRPr lang="en-US" dirty="0">
              <a:latin typeface="BankGothic Md BT" panose="020B080702020306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27" y="1090862"/>
            <a:ext cx="9948790" cy="53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asteroids</a:t>
            </a:r>
            <a:endParaRPr lang="en-US" dirty="0">
              <a:latin typeface="BankGothic Md BT" panose="020B080702020306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47" y="1032711"/>
            <a:ext cx="3707916" cy="58252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032711"/>
            <a:ext cx="3384884" cy="1999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63455" y="561474"/>
            <a:ext cx="7475621" cy="6142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 flipV="1">
            <a:off x="3384884" y="561474"/>
            <a:ext cx="978571" cy="47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84884" y="3031958"/>
            <a:ext cx="978571" cy="3672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BankGothic Md BT" panose="020B0807020203060204" pitchFamily="34" charset="0"/>
              </a:rPr>
              <a:t>game_clk</a:t>
            </a:r>
            <a:endParaRPr lang="en-US" dirty="0">
              <a:latin typeface="BankGothic Md BT" panose="020B080702020306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73" y="29617"/>
            <a:ext cx="7428680" cy="68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BankGothic Md BT" panose="020B0807020203060204" pitchFamily="34" charset="0"/>
              </a:rPr>
              <a:t>Collision_Detect</a:t>
            </a:r>
            <a:endParaRPr lang="en-US" dirty="0">
              <a:latin typeface="BankGothic Md BT" panose="020B080702020306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7" y="2391509"/>
            <a:ext cx="10718934" cy="28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02" t="16257" r="1053" b="18714"/>
          <a:stretch/>
        </p:blipFill>
        <p:spPr>
          <a:xfrm rot="10800000">
            <a:off x="-198522" y="-99762"/>
            <a:ext cx="12589043" cy="6957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27279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DEMO</a:t>
            </a:r>
            <a:endParaRPr lang="en-US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Md BT" panose="020B0807020203060204" pitchFamily="34" charset="0"/>
              </a:rPr>
              <a:t>Currently Working</a:t>
            </a:r>
            <a:endParaRPr lang="en-US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Control of Spaceship using Keyboard.</a:t>
            </a:r>
          </a:p>
          <a:p>
            <a:r>
              <a:rPr lang="en-US" dirty="0" smtClean="0"/>
              <a:t>Pseudorandom Asteroid Re-spawn</a:t>
            </a:r>
          </a:p>
          <a:p>
            <a:r>
              <a:rPr lang="en-US" dirty="0" smtClean="0"/>
              <a:t>Smooth Exit for Asteroids</a:t>
            </a:r>
          </a:p>
          <a:p>
            <a:r>
              <a:rPr lang="en-US" dirty="0" smtClean="0"/>
              <a:t>Ship and Asteroid Graphics</a:t>
            </a:r>
          </a:p>
          <a:p>
            <a:r>
              <a:rPr lang="en-US" dirty="0" smtClean="0"/>
              <a:t>Increasing Difficulty as Time </a:t>
            </a:r>
            <a:r>
              <a:rPr lang="en-US" dirty="0"/>
              <a:t>G</a:t>
            </a:r>
            <a:r>
              <a:rPr lang="en-US" dirty="0" smtClean="0"/>
              <a:t>oes On</a:t>
            </a:r>
          </a:p>
          <a:p>
            <a:r>
              <a:rPr lang="en-US" dirty="0" smtClean="0"/>
              <a:t>Score Keeping Clock at Top of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3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152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BankGothic Md BT</vt:lpstr>
      <vt:lpstr>Calibri</vt:lpstr>
      <vt:lpstr>Calibri Light</vt:lpstr>
      <vt:lpstr>Office Theme</vt:lpstr>
      <vt:lpstr>Asteroids Game</vt:lpstr>
      <vt:lpstr>Relevant/Important</vt:lpstr>
      <vt:lpstr>Top-Level Schematic</vt:lpstr>
      <vt:lpstr>space_ship</vt:lpstr>
      <vt:lpstr>asteroids</vt:lpstr>
      <vt:lpstr>game_clk</vt:lpstr>
      <vt:lpstr>Collision_Detect</vt:lpstr>
      <vt:lpstr>DEMO</vt:lpstr>
      <vt:lpstr>Currently Working</vt:lpstr>
      <vt:lpstr>Future Work</vt:lpstr>
      <vt:lpstr>What I Have Learned</vt:lpstr>
      <vt:lpstr>GAME OVER</vt:lpstr>
    </vt:vector>
  </TitlesOfParts>
  <Company>John 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Asteroids Game</dc:title>
  <dc:creator>Zach Lee</dc:creator>
  <cp:lastModifiedBy>Zach Lee</cp:lastModifiedBy>
  <cp:revision>6</cp:revision>
  <dcterms:created xsi:type="dcterms:W3CDTF">2014-12-16T01:21:26Z</dcterms:created>
  <dcterms:modified xsi:type="dcterms:W3CDTF">2014-12-16T02:36:39Z</dcterms:modified>
</cp:coreProperties>
</file>