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5"/>
    <p:restoredTop sz="95768"/>
  </p:normalViewPr>
  <p:slideViewPr>
    <p:cSldViewPr snapToGrid="0" snapToObjects="1">
      <p:cViewPr>
        <p:scale>
          <a:sx n="118" d="100"/>
          <a:sy n="118" d="100"/>
        </p:scale>
        <p:origin x="4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46B52-4569-F346-AC52-E7ED8606FF0A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D8B22-B617-E94D-8D66-AFC5B78D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D8B22-B617-E94D-8D66-AFC5B78D7E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5/8/18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eider@unlv.nevada.edu" TargetMode="External"/><Relationship Id="rId3" Type="http://schemas.openxmlformats.org/officeDocument/2006/relationships/hyperlink" Target="mailto:ruiza12@unlv.nevada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CPE 301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30784"/>
          </a:xfrm>
        </p:spPr>
        <p:txBody>
          <a:bodyPr/>
          <a:lstStyle/>
          <a:p>
            <a:r>
              <a:rPr lang="en-US" dirty="0" smtClean="0"/>
              <a:t>Elizabeth </a:t>
            </a:r>
            <a:r>
              <a:rPr lang="en-US" dirty="0" err="1" smtClean="0"/>
              <a:t>Heider</a:t>
            </a:r>
            <a:endParaRPr lang="en-US" dirty="0"/>
          </a:p>
          <a:p>
            <a:r>
              <a:rPr lang="en-US" dirty="0" smtClean="0">
                <a:hlinkClick r:id="rId2"/>
              </a:rPr>
              <a:t>heider@unlv.nevada.edu</a:t>
            </a:r>
            <a:endParaRPr lang="en-US" dirty="0" smtClean="0"/>
          </a:p>
          <a:p>
            <a:r>
              <a:rPr lang="en-US" dirty="0" smtClean="0"/>
              <a:t>Adrian Ruiz</a:t>
            </a:r>
          </a:p>
          <a:p>
            <a:r>
              <a:rPr lang="en-US" dirty="0" smtClean="0">
                <a:hlinkClick r:id="rId3"/>
              </a:rPr>
              <a:t>ruiza12@unlv.nevada.edu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ACCOMPLISHMENT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 smtClean="0"/>
              <a:t>AIM:</a:t>
            </a:r>
          </a:p>
          <a:p>
            <a:pPr marL="0" indent="0">
              <a:buNone/>
            </a:pPr>
            <a:r>
              <a:rPr lang="en-US" dirty="0"/>
              <a:t>Our goal of this project was to construct a remote controlled robot using the Atmega328P microcontroller. </a:t>
            </a:r>
          </a:p>
          <a:p>
            <a:pPr marL="0" indent="0"/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 smtClean="0"/>
              <a:t>ACCOMPLISHMENT</a:t>
            </a:r>
          </a:p>
          <a:p>
            <a:pPr marL="0" indent="0"/>
            <a:r>
              <a:rPr lang="en-US" dirty="0"/>
              <a:t>We programmed the DC motor robot to run wireless through </a:t>
            </a:r>
            <a:r>
              <a:rPr lang="en-US" dirty="0" err="1"/>
              <a:t>Wifi</a:t>
            </a:r>
            <a:r>
              <a:rPr lang="en-US" dirty="0"/>
              <a:t> using a </a:t>
            </a:r>
            <a:r>
              <a:rPr lang="en-US" dirty="0" err="1"/>
              <a:t>NodeMCU</a:t>
            </a:r>
            <a:r>
              <a:rPr lang="en-US" dirty="0"/>
              <a:t> and an App downloaded on our phones as the controller.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heider\Downloads\Screen Shot 2018-05-08 at 10.06.07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7" y="1317371"/>
            <a:ext cx="8973123" cy="40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47363" y="3681876"/>
            <a:ext cx="461246" cy="356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2789" y="4037926"/>
            <a:ext cx="1497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err="1" smtClean="0">
                <a:solidFill>
                  <a:srgbClr val="FF0000"/>
                </a:solidFill>
              </a:rPr>
              <a:t>NodeMCU</a:t>
            </a:r>
            <a:endParaRPr lang="en-US" sz="900" b="1" i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7363" y="2913133"/>
            <a:ext cx="2306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33" y="2679243"/>
            <a:ext cx="431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/>
              <a:t>3.3V</a:t>
            </a:r>
            <a:endParaRPr lang="en-US" sz="900" b="1" i="1" dirty="0"/>
          </a:p>
        </p:txBody>
      </p:sp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 smtClean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AVR ATMEGA328p </a:t>
            </a:r>
            <a:r>
              <a:rPr lang="en-US" dirty="0" err="1" smtClean="0"/>
              <a:t>Xplained</a:t>
            </a:r>
            <a:r>
              <a:rPr lang="en-US" dirty="0" smtClean="0"/>
              <a:t> </a:t>
            </a:r>
            <a:r>
              <a:rPr lang="en-US" dirty="0" smtClean="0"/>
              <a:t>Mini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L293D IC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NodeMCU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iPhone – </a:t>
            </a:r>
            <a:r>
              <a:rPr lang="en-US" dirty="0" err="1" smtClean="0"/>
              <a:t>Blynk</a:t>
            </a:r>
            <a:r>
              <a:rPr lang="en-US" dirty="0" smtClean="0"/>
              <a:t> </a:t>
            </a:r>
            <a:r>
              <a:rPr lang="en-US" dirty="0" smtClean="0"/>
              <a:t>App Joystick </a:t>
            </a:r>
            <a:r>
              <a:rPr lang="en-US" dirty="0" smtClean="0"/>
              <a:t>(as controller)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– </a:t>
            </a:r>
            <a:r>
              <a:rPr lang="en-US" dirty="0" err="1" smtClean="0"/>
              <a:t>NodeMCU</a:t>
            </a:r>
            <a:r>
              <a:rPr lang="en-US" dirty="0" smtClean="0"/>
              <a:t>- USART </a:t>
            </a:r>
            <a:endParaRPr lang="en-US" dirty="0"/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DEVELOPMENT (Initialization)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090" y="1600914"/>
            <a:ext cx="234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Motor Control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7925" y="2479020"/>
            <a:ext cx="188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USART Initialization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9127" y="3564404"/>
            <a:ext cx="234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Header Files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7041" y="4419600"/>
            <a:ext cx="234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 Forever</a:t>
            </a:r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03514" y="1524000"/>
            <a:ext cx="2231572" cy="723245"/>
          </a:xfrm>
          <a:prstGeom prst="round2Diag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2019300" y="2440562"/>
            <a:ext cx="2231572" cy="723245"/>
          </a:xfrm>
          <a:prstGeom prst="round2Diag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9"/>
          <p:cNvSpPr/>
          <p:nvPr/>
        </p:nvSpPr>
        <p:spPr>
          <a:xfrm>
            <a:off x="5546272" y="4419600"/>
            <a:ext cx="2302328" cy="772886"/>
          </a:xfrm>
          <a:prstGeom prst="round2Diag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3652158" y="3333502"/>
            <a:ext cx="2587398" cy="1009184"/>
          </a:xfrm>
          <a:prstGeom prst="round2Diag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51844" y="2315608"/>
            <a:ext cx="653143" cy="47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20748" y="3328899"/>
            <a:ext cx="653143" cy="47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61770" y="4441637"/>
            <a:ext cx="653143" cy="47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090" y="1600914"/>
            <a:ext cx="234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PWM Control on Motors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7925" y="2479020"/>
            <a:ext cx="188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USART Transmit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9127" y="3564404"/>
            <a:ext cx="234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Program on </a:t>
            </a:r>
            <a:r>
              <a:rPr lang="en-US" dirty="0" err="1" smtClean="0"/>
              <a:t>NodeMCU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7041" y="4419600"/>
            <a:ext cx="234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function </a:t>
            </a:r>
          </a:p>
          <a:p>
            <a:r>
              <a:rPr lang="en-US" dirty="0" smtClean="0"/>
              <a:t>Run Control Loop </a:t>
            </a:r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03514" y="1524000"/>
            <a:ext cx="2231572" cy="723245"/>
          </a:xfrm>
          <a:prstGeom prst="round2Diag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2019300" y="2440562"/>
            <a:ext cx="2231572" cy="723245"/>
          </a:xfrm>
          <a:prstGeom prst="round2Diag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9"/>
          <p:cNvSpPr/>
          <p:nvPr/>
        </p:nvSpPr>
        <p:spPr>
          <a:xfrm>
            <a:off x="5546272" y="4419600"/>
            <a:ext cx="2302328" cy="772886"/>
          </a:xfrm>
          <a:prstGeom prst="round2Diag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3652158" y="3333502"/>
            <a:ext cx="2587398" cy="1009184"/>
          </a:xfrm>
          <a:prstGeom prst="round2Diag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51844" y="2315608"/>
            <a:ext cx="653143" cy="47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20748" y="3328899"/>
            <a:ext cx="653143" cy="47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61770" y="4441637"/>
            <a:ext cx="653143" cy="47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1950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SNAPSHOT/VIDEO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=dYUO4AFEpqo&amp;authuser=1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Name: Elizabeth </a:t>
            </a:r>
            <a:r>
              <a:rPr lang="en-US" dirty="0" err="1" smtClean="0"/>
              <a:t>Heider</a:t>
            </a:r>
            <a:endParaRPr lang="en-US" dirty="0" smtClean="0"/>
          </a:p>
          <a:p>
            <a:r>
              <a:rPr lang="en-US" dirty="0" smtClean="0"/>
              <a:t>Task Completed: Motor Programming/Wiring, Debugging Issues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Contribution % towards the project: 50%</a:t>
            </a:r>
          </a:p>
          <a:p>
            <a:r>
              <a:rPr lang="en-US" dirty="0" smtClean="0"/>
              <a:t>Coding (%): 50% </a:t>
            </a:r>
          </a:p>
          <a:p>
            <a:r>
              <a:rPr lang="en-US" dirty="0" smtClean="0"/>
              <a:t>Implementation </a:t>
            </a:r>
            <a:r>
              <a:rPr lang="en-US" dirty="0" smtClean="0"/>
              <a:t>(%): 50%</a:t>
            </a:r>
            <a:endParaRPr lang="en-US" dirty="0" smtClean="0"/>
          </a:p>
          <a:p>
            <a:r>
              <a:rPr lang="en-US" dirty="0" smtClean="0"/>
              <a:t>Testing/Demo </a:t>
            </a:r>
            <a:r>
              <a:rPr lang="en-US" dirty="0" smtClean="0"/>
              <a:t>(%): 50%</a:t>
            </a:r>
            <a:endParaRPr lang="en-US" dirty="0" smtClean="0"/>
          </a:p>
          <a:p>
            <a:r>
              <a:rPr lang="en-US" dirty="0" smtClean="0"/>
              <a:t>Documentation (%): 60% </a:t>
            </a:r>
          </a:p>
          <a:p>
            <a:r>
              <a:rPr lang="en-US" dirty="0" smtClean="0"/>
              <a:t>Presentation </a:t>
            </a:r>
            <a:r>
              <a:rPr lang="en-US" dirty="0" smtClean="0"/>
              <a:t>(%): 60%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41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</a:t>
            </a:r>
            <a:r>
              <a:rPr lang="en-US" dirty="0" smtClean="0"/>
              <a:t>: Adrian Ruiz</a:t>
            </a:r>
            <a:endParaRPr lang="en-US" dirty="0"/>
          </a:p>
          <a:p>
            <a:r>
              <a:rPr lang="en-US" dirty="0"/>
              <a:t>Task Completed</a:t>
            </a:r>
            <a:r>
              <a:rPr lang="en-US" dirty="0" smtClean="0"/>
              <a:t>: Interfacing DC motor control with </a:t>
            </a:r>
            <a:r>
              <a:rPr lang="en-US" dirty="0" smtClean="0"/>
              <a:t>“</a:t>
            </a:r>
            <a:r>
              <a:rPr lang="en-US" dirty="0" err="1" smtClean="0"/>
              <a:t>Bly</a:t>
            </a:r>
            <a:r>
              <a:rPr lang="en-US" dirty="0" err="1" smtClean="0"/>
              <a:t>nk</a:t>
            </a:r>
            <a:r>
              <a:rPr lang="en-US" dirty="0" smtClean="0"/>
              <a:t>” application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AVR Code.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Contribution % towards the project</a:t>
            </a:r>
            <a:r>
              <a:rPr lang="en-US" dirty="0" smtClean="0"/>
              <a:t>: 50%</a:t>
            </a:r>
            <a:endParaRPr lang="en-US" dirty="0"/>
          </a:p>
          <a:p>
            <a:r>
              <a:rPr lang="en-US" dirty="0"/>
              <a:t>Coding </a:t>
            </a:r>
            <a:r>
              <a:rPr lang="en-US" dirty="0" smtClean="0"/>
              <a:t>(%): 50% </a:t>
            </a:r>
            <a:endParaRPr lang="en-US" dirty="0"/>
          </a:p>
          <a:p>
            <a:r>
              <a:rPr lang="en-US" dirty="0"/>
              <a:t>Implementation </a:t>
            </a:r>
            <a:r>
              <a:rPr lang="en-US" dirty="0" smtClean="0"/>
              <a:t>(%): 50% </a:t>
            </a:r>
            <a:endParaRPr lang="en-US" dirty="0"/>
          </a:p>
          <a:p>
            <a:r>
              <a:rPr lang="en-US" dirty="0"/>
              <a:t>Testing/Demo </a:t>
            </a:r>
            <a:r>
              <a:rPr lang="en-US" dirty="0" smtClean="0"/>
              <a:t>(%): 50% </a:t>
            </a:r>
            <a:endParaRPr lang="en-US" dirty="0"/>
          </a:p>
          <a:p>
            <a:r>
              <a:rPr lang="en-US" dirty="0"/>
              <a:t>Documentation </a:t>
            </a:r>
            <a:r>
              <a:rPr lang="en-US" dirty="0" smtClean="0"/>
              <a:t>(%): 40% </a:t>
            </a:r>
            <a:endParaRPr lang="en-US" dirty="0"/>
          </a:p>
          <a:p>
            <a:r>
              <a:rPr lang="en-US" dirty="0"/>
              <a:t>Presentation </a:t>
            </a:r>
            <a:r>
              <a:rPr lang="en-US" dirty="0" smtClean="0"/>
              <a:t>(%): 40%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593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918</TotalTime>
  <Words>218</Words>
  <Application>Microsoft Macintosh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ＭＳ Ｐゴシック</vt:lpstr>
      <vt:lpstr>Arial</vt:lpstr>
      <vt:lpstr>TM10220963</vt:lpstr>
      <vt:lpstr>CPE 301 Project Presentation</vt:lpstr>
      <vt:lpstr>AIM &amp; ACCOMPLISHMENT</vt:lpstr>
      <vt:lpstr>SCHEMATICS</vt:lpstr>
      <vt:lpstr>DESIGN STAGES</vt:lpstr>
      <vt:lpstr>CODE DEVELOPMENT (Initialization)</vt:lpstr>
      <vt:lpstr>CODE DEVELOPMENT</vt:lpstr>
      <vt:lpstr>DEMO SNAPSHOT/VIDEO</vt:lpstr>
      <vt:lpstr>Group Projects</vt:lpstr>
      <vt:lpstr>Group Projects</vt:lpstr>
    </vt:vector>
  </TitlesOfParts>
  <Company>University of Nevada Las Vegas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Microsoft Office User</cp:lastModifiedBy>
  <cp:revision>11</cp:revision>
  <dcterms:created xsi:type="dcterms:W3CDTF">2015-05-11T03:56:13Z</dcterms:created>
  <dcterms:modified xsi:type="dcterms:W3CDTF">2018-05-09T08:08:13Z</dcterms:modified>
</cp:coreProperties>
</file>