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341" r:id="rId3"/>
    <p:sldId id="306" r:id="rId4"/>
    <p:sldId id="316" r:id="rId5"/>
    <p:sldId id="329" r:id="rId6"/>
    <p:sldId id="317" r:id="rId7"/>
    <p:sldId id="318" r:id="rId8"/>
    <p:sldId id="327" r:id="rId9"/>
    <p:sldId id="326" r:id="rId10"/>
    <p:sldId id="328" r:id="rId11"/>
    <p:sldId id="340" r:id="rId12"/>
    <p:sldId id="330" r:id="rId13"/>
    <p:sldId id="331" r:id="rId14"/>
    <p:sldId id="332" r:id="rId15"/>
    <p:sldId id="333" r:id="rId16"/>
    <p:sldId id="334" r:id="rId17"/>
    <p:sldId id="335" r:id="rId18"/>
    <p:sldId id="337" r:id="rId19"/>
    <p:sldId id="338" r:id="rId20"/>
    <p:sldId id="339" r:id="rId21"/>
    <p:sldId id="320" r:id="rId22"/>
    <p:sldId id="321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312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kexueyuan.com/course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线程爬虫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单线程爬虫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第一个网页爬虫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第一个网页爬虫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Requests</a:t>
            </a:r>
            <a:r>
              <a:rPr lang="zh-CN" altLang="en-US" dirty="0"/>
              <a:t>获取网页源代码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Requests</a:t>
            </a:r>
            <a:r>
              <a:rPr lang="zh-CN" altLang="en-US" dirty="0"/>
              <a:t>与正则表达式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8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第一个网页爬虫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获取网页源代码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直接获取源代码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头获取源代码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5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介绍与安装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与正则表达式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722" y="3457620"/>
            <a:ext cx="22220616" cy="6958800"/>
          </a:xfrm>
        </p:spPr>
        <p:txBody>
          <a:bodyPr/>
          <a:lstStyle/>
          <a:p>
            <a:pPr marL="190800" indent="0">
              <a:buNone/>
            </a:pPr>
            <a:r>
              <a:rPr lang="zh-CN" altLang="en-US" sz="4800" dirty="0" smtClean="0"/>
              <a:t>使用</a:t>
            </a:r>
            <a:r>
              <a:rPr lang="en-US" altLang="zh-CN" sz="4800" dirty="0" smtClean="0"/>
              <a:t>Requests</a:t>
            </a:r>
            <a:r>
              <a:rPr lang="zh-CN" altLang="en-US" sz="4800" dirty="0" smtClean="0"/>
              <a:t>获取网页源代码，再使用正则表达式匹配出感兴趣的内容，这是单线程简单爬虫的基本原理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74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单线程爬虫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向网页提交数据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0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向网页提交数据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分析目标网站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Requests</a:t>
            </a:r>
            <a:r>
              <a:rPr lang="zh-CN" altLang="en-US" dirty="0"/>
              <a:t>的表单提交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9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向网页提交数据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Get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Post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et</a:t>
            </a:r>
            <a:r>
              <a:rPr lang="zh-CN" altLang="en-US" dirty="0"/>
              <a:t>是从服务器上获取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是向服务器传送数据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Get</a:t>
            </a:r>
            <a:r>
              <a:rPr lang="zh-CN" altLang="en-US" dirty="0" smtClean="0"/>
              <a:t>通过构造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中的参数来实现功能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Post</a:t>
            </a:r>
            <a:r>
              <a:rPr lang="zh-CN" altLang="en-US" dirty="0" smtClean="0"/>
              <a:t>将数据放在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提交数据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17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向网页提交数据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分析目标网站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608800"/>
            <a:ext cx="20433600" cy="69588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网站地址：</a:t>
            </a:r>
            <a:r>
              <a:rPr lang="en-US" altLang="zh-CN" sz="4800" dirty="0"/>
              <a:t>https://www.crowdfunder.com/browse/deals</a:t>
            </a:r>
          </a:p>
          <a:p>
            <a:r>
              <a:rPr lang="zh-CN" altLang="en-US" sz="4800" dirty="0"/>
              <a:t>分析工具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Chrome-</a:t>
            </a:r>
            <a:r>
              <a:rPr lang="zh-CN" altLang="en-US" sz="4800" dirty="0" smtClean="0"/>
              <a:t>审核元素</a:t>
            </a:r>
            <a:r>
              <a:rPr lang="en-US" altLang="zh-CN" sz="4800" dirty="0" smtClean="0"/>
              <a:t>-Network</a:t>
            </a:r>
          </a:p>
        </p:txBody>
      </p:sp>
    </p:spTree>
    <p:extLst>
      <p:ext uri="{BB962C8B-B14F-4D97-AF65-F5344CB8AC3E}">
        <p14:creationId xmlns:p14="http://schemas.microsoft.com/office/powerpoint/2010/main" val="26233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向网页提交数据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表单提交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608800"/>
            <a:ext cx="20433600" cy="69588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核心方法：</a:t>
            </a:r>
            <a:r>
              <a:rPr lang="en-US" altLang="zh-CN" sz="4800" dirty="0" err="1"/>
              <a:t>request.post</a:t>
            </a:r>
            <a:endParaRPr lang="en-US" altLang="zh-CN" sz="4800" dirty="0"/>
          </a:p>
          <a:p>
            <a:r>
              <a:rPr lang="zh-CN" altLang="en-US" sz="4800" dirty="0"/>
              <a:t>核心步骤</a:t>
            </a:r>
            <a:r>
              <a:rPr lang="zh-CN" altLang="en-US" sz="4800" dirty="0" smtClean="0"/>
              <a:t>：构造表单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提交表单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获取返回信息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6373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单线程爬虫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/>
              <a:t>极</a:t>
            </a:r>
            <a:r>
              <a:rPr lang="zh-CN" altLang="en-US" dirty="0" smtClean="0"/>
              <a:t>客学院课程爬虫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r>
              <a:rPr lang="zh-CN" altLang="en-US" dirty="0" smtClean="0"/>
              <a:t>爬虫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76" y="1360800"/>
            <a:ext cx="13577144" cy="12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极客学院课程爬虫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608800"/>
            <a:ext cx="20433600" cy="92182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目标网站：</a:t>
            </a:r>
            <a:r>
              <a:rPr lang="en-US" altLang="zh-CN" sz="4800" dirty="0" smtClean="0">
                <a:hlinkClick r:id="rId2"/>
              </a:rPr>
              <a:t>http</a:t>
            </a:r>
            <a:r>
              <a:rPr lang="en-US" altLang="zh-CN" sz="4800" dirty="0">
                <a:hlinkClick r:id="rId2"/>
              </a:rPr>
              <a:t>://www.jikexueyuan.com/course</a:t>
            </a:r>
            <a:r>
              <a:rPr lang="en-US" altLang="zh-CN" sz="4800" dirty="0" smtClean="0">
                <a:hlinkClick r:id="rId2"/>
              </a:rPr>
              <a:t>/</a:t>
            </a:r>
            <a:endParaRPr lang="en-US" altLang="zh-CN" sz="4800" dirty="0" smtClean="0"/>
          </a:p>
          <a:p>
            <a:r>
              <a:rPr lang="zh-CN" altLang="en-US" sz="4800" dirty="0" smtClean="0"/>
              <a:t>目标内容：课程名称，课程介绍，课程时间</a:t>
            </a:r>
            <a:r>
              <a:rPr lang="zh-CN" altLang="en-US" sz="4800" dirty="0" smtClean="0"/>
              <a:t>，课程等级，学习</a:t>
            </a:r>
            <a:r>
              <a:rPr lang="zh-CN" altLang="en-US" sz="4800" dirty="0" smtClean="0"/>
              <a:t>人数</a:t>
            </a:r>
            <a:endParaRPr lang="en-US" altLang="zh-CN" sz="4800" dirty="0" smtClean="0"/>
          </a:p>
          <a:p>
            <a:r>
              <a:rPr lang="zh-CN" altLang="en-US" sz="4800" dirty="0"/>
              <a:t>涉及</a:t>
            </a:r>
            <a:r>
              <a:rPr lang="zh-CN" altLang="en-US" sz="4800" dirty="0" smtClean="0"/>
              <a:t>知识：</a:t>
            </a:r>
            <a:r>
              <a:rPr lang="en-US" altLang="zh-CN" sz="4800" dirty="0" smtClean="0"/>
              <a:t>	</a:t>
            </a:r>
          </a:p>
          <a:p>
            <a:pPr marL="190800" indent="0">
              <a:buNone/>
            </a:pPr>
            <a:r>
              <a:rPr lang="en-US" altLang="zh-CN" sz="4800" dirty="0" smtClean="0"/>
              <a:t>					Requests</a:t>
            </a:r>
            <a:r>
              <a:rPr lang="zh-CN" altLang="en-US" sz="4800" dirty="0"/>
              <a:t>获取网页</a:t>
            </a:r>
            <a:endParaRPr lang="en-US" altLang="zh-CN" sz="4800" dirty="0"/>
          </a:p>
          <a:p>
            <a:pPr marL="190800" indent="0">
              <a:buNone/>
            </a:pPr>
            <a:r>
              <a:rPr lang="en-US" altLang="zh-CN" sz="4800" dirty="0" smtClean="0"/>
              <a:t>					</a:t>
            </a:r>
            <a:r>
              <a:rPr lang="en-US" altLang="zh-CN" sz="4800" dirty="0" err="1" smtClean="0"/>
              <a:t>re.sub</a:t>
            </a:r>
            <a:r>
              <a:rPr lang="zh-CN" altLang="en-US" sz="4800" dirty="0"/>
              <a:t>换页</a:t>
            </a:r>
            <a:endParaRPr lang="en-US" altLang="zh-CN" sz="4800" dirty="0"/>
          </a:p>
          <a:p>
            <a:pPr marL="190800" indent="0">
              <a:buNone/>
            </a:pPr>
            <a:r>
              <a:rPr lang="en-US" altLang="zh-CN" sz="4800" dirty="0" smtClean="0"/>
              <a:t>					</a:t>
            </a:r>
            <a:r>
              <a:rPr lang="zh-CN" altLang="en-US" sz="4800" dirty="0" smtClean="0"/>
              <a:t>正则表达式匹配内容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2931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单线程爬虫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在本次</a:t>
            </a:r>
            <a:r>
              <a:rPr lang="zh-CN" altLang="en-US" dirty="0" smtClean="0"/>
              <a:t>课程中我们学习了使用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获取网页源代码，通过本次课程，你应该要掌握以下知识：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Requests</a:t>
            </a:r>
            <a:r>
              <a:rPr lang="zh-CN" altLang="en-US" dirty="0"/>
              <a:t>获取网页源代码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/>
              <a:t>Http</a:t>
            </a:r>
            <a:r>
              <a:rPr lang="zh-CN" altLang="en-US" dirty="0"/>
              <a:t>头绕过简单的反扒虫机制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向网页提交内容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zh-CN" altLang="en-US" dirty="0" smtClean="0"/>
              <a:t>完本课以后，你就算是定向爬虫入门了</a:t>
            </a:r>
            <a:r>
              <a:rPr lang="zh-CN" altLang="en-US" dirty="0" smtClean="0"/>
              <a:t>。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如果想提高</a:t>
            </a:r>
            <a:r>
              <a:rPr lang="zh-CN" altLang="en-US" dirty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，你可以继续在极客学院学习</a:t>
            </a:r>
            <a:r>
              <a:rPr lang="en-US" altLang="zh-CN" dirty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《Python</a:t>
            </a:r>
            <a:r>
              <a:rPr lang="zh-CN" altLang="en-US" dirty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定向爬虫入门</a:t>
            </a:r>
            <a:r>
              <a:rPr lang="en-US" altLang="zh-CN" dirty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》</a:t>
            </a:r>
            <a:r>
              <a:rPr lang="zh-CN" altLang="en-US" dirty="0"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单线程爬虫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介绍与安装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个网页爬虫</a:t>
            </a:r>
            <a:endParaRPr lang="en-US" altLang="zh-CN" dirty="0" smtClean="0"/>
          </a:p>
          <a:p>
            <a:r>
              <a:rPr lang="zh-CN" altLang="en-US" dirty="0" smtClean="0"/>
              <a:t>向网页提交数据</a:t>
            </a:r>
            <a:endParaRPr lang="en-US" altLang="zh-CN" dirty="0" smtClean="0"/>
          </a:p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/>
              <a:t>极客</a:t>
            </a:r>
            <a:r>
              <a:rPr lang="zh-CN" altLang="en-US" dirty="0" smtClean="0"/>
              <a:t>学院课程爬虫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单线程爬虫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介绍与安装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Requests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Requests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第三方库安装技巧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介绍与安装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0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介绍与安装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Requests</a:t>
            </a:r>
            <a:r>
              <a:rPr lang="zh-CN" altLang="en-US" dirty="0"/>
              <a:t>：</a:t>
            </a:r>
            <a:r>
              <a:rPr lang="en-US" altLang="zh-CN" dirty="0"/>
              <a:t>HTTP for Humans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完美替代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urllib2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更多的自动化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更友好的用户体验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更完善的功能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介绍与安装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0" y="1767850"/>
            <a:ext cx="21189930" cy="11333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0" y="1767850"/>
            <a:ext cx="21116338" cy="6182350"/>
          </a:xfrm>
          <a:prstGeom prst="rect">
            <a:avLst/>
          </a:prstGeom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介绍与安装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Requests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106688"/>
            <a:ext cx="20433600" cy="69588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Windows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pip install requests</a:t>
            </a:r>
          </a:p>
          <a:p>
            <a:r>
              <a:rPr lang="en-US" altLang="zh-CN" sz="4800" dirty="0" smtClean="0"/>
              <a:t>Linux</a:t>
            </a:r>
            <a:r>
              <a:rPr lang="zh-CN" altLang="en-US" sz="4800" dirty="0" smtClean="0"/>
              <a:t>：</a:t>
            </a:r>
            <a:r>
              <a:rPr lang="en-US" altLang="zh-CN" sz="4800" dirty="0" err="1" smtClean="0"/>
              <a:t>sudo</a:t>
            </a:r>
            <a:r>
              <a:rPr lang="en-US" altLang="zh-CN" sz="4800" dirty="0" smtClean="0"/>
              <a:t> 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20284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介绍与安装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第三方库安装技巧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02784"/>
            <a:ext cx="22201200" cy="10119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 dirty="0"/>
              <a:t>少用</a:t>
            </a:r>
            <a:r>
              <a:rPr lang="en-US" altLang="zh-CN" sz="5400" dirty="0" err="1"/>
              <a:t>easy_install</a:t>
            </a:r>
            <a:r>
              <a:rPr lang="en-US" altLang="zh-CN" sz="5400" dirty="0"/>
              <a:t> </a:t>
            </a:r>
            <a:r>
              <a:rPr lang="zh-CN" altLang="en-US" sz="5400" dirty="0"/>
              <a:t>因为只能安装不能卸载</a:t>
            </a:r>
            <a:endParaRPr lang="en-US" altLang="zh-CN" sz="5400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 dirty="0"/>
              <a:t>多用</a:t>
            </a:r>
            <a:r>
              <a:rPr lang="en-US" altLang="zh-CN" sz="5400" dirty="0"/>
              <a:t>pip</a:t>
            </a:r>
            <a:r>
              <a:rPr lang="zh-CN" altLang="en-US" sz="5400" dirty="0"/>
              <a:t>方式安装</a:t>
            </a:r>
            <a:endParaRPr lang="en-US" altLang="zh-CN" sz="5400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z="5400" dirty="0"/>
              <a:t>撞墙了怎么办</a:t>
            </a:r>
            <a:r>
              <a:rPr lang="zh-CN" altLang="en-US" dirty="0" smtClean="0"/>
              <a:t>？请戳</a:t>
            </a:r>
            <a:r>
              <a:rPr lang="en-US" altLang="zh-CN" dirty="0" smtClean="0"/>
              <a:t>-&gt;</a:t>
            </a:r>
          </a:p>
          <a:p>
            <a:pPr algn="ctr"/>
            <a:r>
              <a:rPr lang="en-US" altLang="zh-CN" dirty="0"/>
              <a:t>http://www.lfd.uci.edu/~gohlke/pythonlibs/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1106</TotalTime>
  <Words>448</Words>
  <Application>Microsoft Office PowerPoint</Application>
  <PresentationFormat>自定义</PresentationFormat>
  <Paragraphs>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单线程爬虫</vt:lpstr>
      <vt:lpstr>单线程爬虫— 效果展示</vt:lpstr>
      <vt:lpstr>单线程爬虫 — 课程概要</vt:lpstr>
      <vt:lpstr>单线程爬虫</vt:lpstr>
      <vt:lpstr>Requests介绍与安装</vt:lpstr>
      <vt:lpstr>Requests介绍与安装— Requests介绍</vt:lpstr>
      <vt:lpstr>Requests介绍与安装— Requests介绍</vt:lpstr>
      <vt:lpstr>Requests介绍与安装— Requests安装</vt:lpstr>
      <vt:lpstr>Requests介绍与安装— 第三方库安装技巧</vt:lpstr>
      <vt:lpstr>单线程爬虫</vt:lpstr>
      <vt:lpstr>第一个网页爬虫</vt:lpstr>
      <vt:lpstr>第一个网页爬虫— Requests获取网页源代码</vt:lpstr>
      <vt:lpstr>Requests介绍与安装— Requests与正则表达式</vt:lpstr>
      <vt:lpstr>单线程爬虫</vt:lpstr>
      <vt:lpstr>向网页提交数据</vt:lpstr>
      <vt:lpstr>向网页提交数据— Get与Post介绍</vt:lpstr>
      <vt:lpstr>向网页提交数据— 分析目标网站</vt:lpstr>
      <vt:lpstr>向网页提交数据— Requests表单提交</vt:lpstr>
      <vt:lpstr>单线程爬虫</vt:lpstr>
      <vt:lpstr>实战——极客学院课程爬虫</vt:lpstr>
      <vt:lpstr>单线程爬虫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青南</cp:lastModifiedBy>
  <cp:revision>118</cp:revision>
  <dcterms:created xsi:type="dcterms:W3CDTF">2015-03-23T11:35:35Z</dcterms:created>
  <dcterms:modified xsi:type="dcterms:W3CDTF">2015-04-06T13:54:52Z</dcterms:modified>
</cp:coreProperties>
</file>