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5E4E-0A16-9E4F-BB34-7421B3991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5E83A-64CF-884F-9B0C-68E222DEF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1A2CA-8101-AF4D-8A9A-DBF4344B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E725-C76E-844D-A635-59360BDE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BCF6-4993-1140-9BB6-C9B253B6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B2E6-5B86-164B-9770-19FF5DB9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7F13A-2C78-A54C-9336-F9639E1C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DBCE-C87E-A247-931C-C69635D4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638E9-1A54-D54A-93CB-F4FE912C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E1EF-EDD7-4D4C-A5E2-4507D5D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EBAA3-D165-0345-8432-62A692A77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77F24-1C30-5C4E-B3A4-B4BA27C5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A95C-23C7-4A46-B158-55199DF9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310D-B0CD-B645-8290-308CB37B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1725-541B-FB42-8912-63A616C9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BBF5-EA9A-1642-8A17-C83E9C41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8D51-9041-5746-AB96-7BEF090B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623C-976E-504F-857C-963BD249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D90A-8003-CF48-8859-D61CA100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0F52-43B0-E044-A5D1-2CAE82B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028D-92D8-F243-A4E5-0C925070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8CEE-F8EF-6B4E-B085-FC8044C1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B253-647E-9F4D-A008-B7533CF2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6050-A3FB-5046-BF46-9C173E53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5D61-EE15-7543-8177-60D950AF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6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56AC-4FA7-4246-A723-FE14CA8A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3B96-84E8-3C4B-B536-9406B6383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4C49E-7229-924A-B29D-39777949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F834-88C5-914D-A8B4-E2759742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C3DD-3A4F-D447-910B-13A533FD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BCBDD-0332-2F43-A90E-ACC66BC3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9A1C-5784-0544-B810-90AFC270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508A-B5EF-F14B-85B8-001455AD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14AC-E323-CE44-87D8-08D28065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7DB7D-1495-6947-9C50-5EBD9EE70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4A5A6-D0B2-2C4A-8DE6-2362DBB70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E0126-16E7-AB4D-81E1-9E83526C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7784A-1A59-7F45-BFE5-28253B54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5942F-0B13-7041-A244-C9EA7486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6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1417-A3E5-F249-9E0F-93AEE2AE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5C8A4-1507-7548-A0D2-2A0CE7ED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DB092-872D-5A4C-BF64-EF88A20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B2EC-0285-7B4D-912C-6EFDBB16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F8DE2-D7C3-D54B-AE64-D37AF74D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D8959-259A-6549-8500-0C64E448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21B50-C714-294C-A9AD-DCCF5623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43E7-04B9-F64E-BAD3-FCBACC26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0F24-ED6E-A94A-81EE-8303FFA9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E7398-BA3B-1B41-AF6D-C3A27708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B299-8188-514A-BDEC-DA1CEF59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08D6-A4A8-D543-A183-DAD28A45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DDD4-A52E-614A-9469-2D89399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3012-3B12-FF40-A365-F4E83972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88D8C-70E4-6340-8063-18679CE7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1AFB5-807B-C14A-AF47-64A97220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1EDD6-D6BC-6F4C-8F5E-82FBB1BB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DDDFF-F5E3-C347-B0C9-AA4FAE3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93E93-536F-264A-9E6C-48E05437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EAA3F-4DC9-9248-89BB-6FC45281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AD805-B527-9E48-84E3-864E858E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002A-1050-D241-ADB2-F3E18AF5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34F6-6D87-3A4B-887E-5C9914828AA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92B1-D457-D244-BF48-C75328D9F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7E99-A2BA-694D-9A1F-569E89BB0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B9B0-377B-1245-988B-64A2C71C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F83A4-5907-BF4E-B819-8BEA2E7A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026"/>
            <a:ext cx="12192000" cy="43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6B6A4-0CB5-C448-A3A8-6996F0BC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12" y="833471"/>
            <a:ext cx="716535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84A9A-604C-B645-8756-131E1272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380999"/>
            <a:ext cx="8112125" cy="60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1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1D83A-68A6-704A-AA7C-BC9D233C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23" y="677862"/>
            <a:ext cx="7278689" cy="57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D123ED-A08E-F545-884A-B6D77500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8874"/>
              </p:ext>
            </p:extLst>
          </p:nvPr>
        </p:nvGraphicFramePr>
        <p:xfrm>
          <a:off x="597877" y="1387719"/>
          <a:ext cx="11113479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831">
                  <a:extLst>
                    <a:ext uri="{9D8B030D-6E8A-4147-A177-3AD203B41FA5}">
                      <a16:colId xmlns:a16="http://schemas.microsoft.com/office/drawing/2014/main" val="1865217715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4285418256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309214205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455005671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802037830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1418465277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3558037592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3373802301"/>
                    </a:ext>
                  </a:extLst>
                </a:gridCol>
                <a:gridCol w="1234831">
                  <a:extLst>
                    <a:ext uri="{9D8B030D-6E8A-4147-A177-3AD203B41FA5}">
                      <a16:colId xmlns:a16="http://schemas.microsoft.com/office/drawing/2014/main" val="1486722682"/>
                    </a:ext>
                  </a:extLst>
                </a:gridCol>
              </a:tblGrid>
              <a:tr h="148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common_myleoid_progenitor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70153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D8721C-2B06-CB4A-9423-ADD5BA6DB0E6}"/>
              </a:ext>
            </a:extLst>
          </p:cNvPr>
          <p:cNvSpPr txBox="1"/>
          <p:nvPr/>
        </p:nvSpPr>
        <p:spPr>
          <a:xfrm>
            <a:off x="597877" y="820615"/>
            <a:ext cx="454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Summed PC’s (all </a:t>
            </a:r>
            <a:r>
              <a:rPr lang="en-US" dirty="0" err="1"/>
              <a:t>CpGs</a:t>
            </a:r>
            <a:r>
              <a:rPr lang="en-US" dirty="0"/>
              <a:t> +/- 250bp of PCA CpG) </a:t>
            </a:r>
          </a:p>
        </p:txBody>
      </p:sp>
    </p:spTree>
    <p:extLst>
      <p:ext uri="{BB962C8B-B14F-4D97-AF65-F5344CB8AC3E}">
        <p14:creationId xmlns:p14="http://schemas.microsoft.com/office/powerpoint/2010/main" val="420424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Caggiano, Christa</dc:creator>
  <cp:lastModifiedBy>Caggiano, Christa</cp:lastModifiedBy>
  <cp:revision>4</cp:revision>
  <dcterms:created xsi:type="dcterms:W3CDTF">2018-09-10T17:44:31Z</dcterms:created>
  <dcterms:modified xsi:type="dcterms:W3CDTF">2018-10-05T17:36:42Z</dcterms:modified>
</cp:coreProperties>
</file>