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12"/>
  </p:notesMasterIdLst>
  <p:handoutMasterIdLst>
    <p:handoutMasterId r:id="rId13"/>
  </p:handoutMasterIdLst>
  <p:sldIdLst>
    <p:sldId id="256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3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85" autoAdjust="0"/>
    <p:restoredTop sz="92697" autoAdjust="0"/>
  </p:normalViewPr>
  <p:slideViewPr>
    <p:cSldViewPr>
      <p:cViewPr varScale="1">
        <p:scale>
          <a:sx n="75" d="100"/>
          <a:sy n="75" d="100"/>
        </p:scale>
        <p:origin x="-1278" y="-10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8100166-C783-4025-97F7-D168E6071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6467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59FF22C-ED23-4720-9282-2056DA210C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71707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BE948-9E47-48C9-B47C-5505EE28EB3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sz="1400" smtClean="0">
                <a:latin typeface="黑体" pitchFamily="49" charset="-122"/>
              </a:rPr>
              <a:t>s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A5786-D642-4F10-8B83-5349F5B23CB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sz="1400" smtClean="0">
                <a:latin typeface="黑体" pitchFamily="49" charset="-122"/>
              </a:rPr>
              <a:t>s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8CBF5D-36B9-487F-9DAB-5BFB1C7A667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sz="1400" smtClean="0">
                <a:latin typeface="黑体" pitchFamily="49" charset="-122"/>
              </a:rPr>
              <a:t>s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9C9ED-33DF-42C4-BABF-63C76D43A33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sz="1400" smtClean="0">
                <a:latin typeface="黑体" pitchFamily="49" charset="-122"/>
              </a:rPr>
              <a:t>s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C6378F-C7D8-4739-917D-D61BF11396F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sz="1400" smtClean="0">
                <a:latin typeface="黑体" pitchFamily="49" charset="-122"/>
              </a:rPr>
              <a:t>s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2D57-2D37-4256-9479-0E67D644C79A}" type="slidenum">
              <a:rPr lang="zh-CN" altLang="en-US" smtClean="0">
                <a:latin typeface="Calibri" pitchFamily="34" charset="0"/>
              </a:rPr>
              <a:pPr>
                <a:defRPr/>
              </a:pPr>
              <a:t>10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8A7FD-F61C-4B06-9AE3-31FAF12205C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962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269A-86F2-44DC-99BF-01FFECDD80C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684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C5882-929F-4FE9-ABB7-BE491F6FD45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023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78A67-1748-4BD7-925E-26D0587C603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36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8BE08-6049-4048-8C31-84D56A6203B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68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16CE1-FA00-4D40-8795-6EAED3C02C9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91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08C08-2702-404C-8035-61F61BA484D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329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FB38-0D28-4086-B478-45A3AAEA182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040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C382E-C82A-4753-B3A7-C9A3019B605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333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A2F7E-BD91-4A29-8CCF-AB272E7F128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4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718AE-9D3F-46DE-8487-30AFA096998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5600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E33F8A80-2366-4F7B-A5CE-7CE9090B3BE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5" r:id="rId1"/>
    <p:sldLayoutId id="2147484536" r:id="rId2"/>
    <p:sldLayoutId id="2147484537" r:id="rId3"/>
    <p:sldLayoutId id="2147484538" r:id="rId4"/>
    <p:sldLayoutId id="2147484539" r:id="rId5"/>
    <p:sldLayoutId id="2147484540" r:id="rId6"/>
    <p:sldLayoutId id="2147484541" r:id="rId7"/>
    <p:sldLayoutId id="2147484542" r:id="rId8"/>
    <p:sldLayoutId id="2147484543" r:id="rId9"/>
    <p:sldLayoutId id="2147484544" r:id="rId10"/>
    <p:sldLayoutId id="214748454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714625"/>
            <a:ext cx="7772400" cy="7858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XXXX</a:t>
            </a:r>
            <a:r>
              <a:rPr dirty="0" smtClean="0"/>
              <a:t>课程</a:t>
            </a:r>
            <a:r>
              <a:rPr b="0" dirty="0" smtClean="0">
                <a:solidFill>
                  <a:srgbClr val="FF6600"/>
                </a:solidFill>
                <a:cs typeface="Tahoma" pitchFamily="34" charset="0"/>
              </a:rPr>
              <a:t> </a:t>
            </a:r>
            <a:r>
              <a:rPr lang="en-US" altLang="zh-CN" dirty="0" err="1" smtClean="0"/>
              <a:t>总结复习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388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54250" y="4000500"/>
            <a:ext cx="3960813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000" b="1" dirty="0">
                <a:ea typeface="宋体" charset="-122"/>
                <a:cs typeface="Tahoma" pitchFamily="34" charset="0"/>
              </a:rPr>
              <a:t/>
            </a:r>
            <a:br>
              <a:rPr lang="en-US" altLang="zh-CN" sz="2000" b="1" dirty="0">
                <a:ea typeface="宋体" charset="-122"/>
                <a:cs typeface="Tahoma" pitchFamily="34" charset="0"/>
              </a:rPr>
            </a:br>
            <a:r>
              <a:rPr lang="en-US" altLang="zh-CN" sz="2000" b="1" dirty="0">
                <a:ea typeface="宋体" charset="-122"/>
                <a:cs typeface="Tahoma" pitchFamily="34" charset="0"/>
              </a:rPr>
              <a:t> 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班号       姓名</a:t>
            </a:r>
            <a:b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</a:b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11" descr="彩色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课程主要技能点</a:t>
            </a:r>
            <a:endParaRPr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T-SQL</a:t>
            </a:r>
            <a:r>
              <a:rPr lang="zh-CN" altLang="en-US" smtClean="0"/>
              <a:t>建库、建表、加约束</a:t>
            </a:r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T-SQL</a:t>
            </a:r>
            <a:r>
              <a:rPr lang="zh-CN" altLang="en-US" smtClean="0"/>
              <a:t>创建索引、视图</a:t>
            </a:r>
          </a:p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r>
              <a:rPr lang="en-US" altLang="zh-CN" smtClean="0"/>
              <a:t>……</a:t>
            </a:r>
            <a:endParaRPr lang="en-US" altLang="zh-CN" dirty="0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4500563" y="2636838"/>
            <a:ext cx="3889375" cy="1295400"/>
          </a:xfrm>
          <a:prstGeom prst="wedgeRoundRectCallout">
            <a:avLst>
              <a:gd name="adj1" fmla="val -73755"/>
              <a:gd name="adj2" fmla="val 18870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罗列本课程讲解的主要技能点，用红色标明重点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1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2087563"/>
          </a:xfrm>
          <a:prstGeom prst="wedgeRoundRectCallout">
            <a:avLst>
              <a:gd name="adj1" fmla="val -79639"/>
              <a:gd name="adj2" fmla="val -63005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技能点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的相关要点，讲解时可以配合白板、点名其他同学回答等方式，进行展开讲解，但你需要提前准备好相关提问，可以直接把问题写在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PPT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也可以。如内容较多，可以加页。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3851275" y="2781300"/>
            <a:ext cx="4608513" cy="1871663"/>
          </a:xfrm>
          <a:prstGeom prst="wedgeRoundRectCallout">
            <a:avLst>
              <a:gd name="adj1" fmla="val -76491"/>
              <a:gd name="adj2" fmla="val -78245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根据平时老师的讲解以及自己学习的体会，你认为使用这个技能点时需要注意什么哪些问题？和大家一起分享你的体会吧。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380288" y="285750"/>
            <a:ext cx="1584325" cy="523875"/>
          </a:xfrm>
        </p:spPr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1</a:t>
            </a:r>
            <a:endParaRPr lang="en-US" altLang="zh-CN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注意要点：</a:t>
            </a:r>
          </a:p>
          <a:p>
            <a:pPr lvl="1">
              <a:defRPr/>
            </a:pPr>
            <a:r>
              <a:rPr lang="en-US" altLang="zh-CN" smtClean="0"/>
              <a:t>……</a:t>
            </a:r>
          </a:p>
          <a:p>
            <a:pPr lvl="1"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2</a:t>
            </a: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079500"/>
          </a:xfrm>
          <a:prstGeom prst="wedgeRoundRectCallout">
            <a:avLst>
              <a:gd name="adj1" fmla="val -79639"/>
              <a:gd name="adj2" fmla="val -75148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技能点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的相关要点，格式同前。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288" y="285750"/>
            <a:ext cx="1584325" cy="523875"/>
          </a:xfrm>
        </p:spPr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2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注意要点：</a:t>
            </a:r>
          </a:p>
          <a:p>
            <a:pPr lvl="1">
              <a:defRPr/>
            </a:pPr>
            <a:r>
              <a:rPr lang="en-US" altLang="zh-CN" smtClean="0"/>
              <a:t>……</a:t>
            </a:r>
          </a:p>
          <a:p>
            <a:pPr lvl="1"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295400"/>
          </a:xfrm>
          <a:prstGeom prst="wedgeRoundRectCallout">
            <a:avLst>
              <a:gd name="adj1" fmla="val -79639"/>
              <a:gd name="adj2" fmla="val -70954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技能点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的注意要点，格式同前。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技能点</a:t>
            </a:r>
            <a:r>
              <a:rPr lang="en-US" altLang="zh-CN" smtClean="0"/>
              <a:t>x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511300"/>
          </a:xfrm>
          <a:prstGeom prst="wedgeRoundRectCallout">
            <a:avLst>
              <a:gd name="adj1" fmla="val -79639"/>
              <a:gd name="adj2" fmla="val -67963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其他技能点的逐一讲解，注意重点突出，重点讲解本门课程的重点技能点，这样才可以给听众留下深刻的印象。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7988" y="285750"/>
            <a:ext cx="936625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……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3924300" y="2133600"/>
            <a:ext cx="4895850" cy="1655763"/>
          </a:xfrm>
          <a:prstGeom prst="wedgeRoundRectCallout">
            <a:avLst>
              <a:gd name="adj1" fmla="val -79639"/>
              <a:gd name="adj2" fmla="val -66394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好好的总结一下：</a:t>
            </a:r>
            <a:r>
              <a:rPr lang="zh-CN" altLang="zh-CN" b="1" kern="0" dirty="0">
                <a:solidFill>
                  <a:schemeClr val="bg1"/>
                </a:solidFill>
                <a:latin typeface="+mn-ea"/>
                <a:ea typeface="+mn-ea"/>
              </a:rPr>
              <a:t>学完本门课程有哪些明显收获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或体会、包括失败的教训和成功的经验，都可以和同学们互相交流。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ChangeArrowheads="1"/>
          </p:cNvSpPr>
          <p:nvPr/>
        </p:nvSpPr>
        <p:spPr bwMode="auto">
          <a:xfrm>
            <a:off x="3492500" y="3644900"/>
            <a:ext cx="5472113" cy="1871663"/>
          </a:xfrm>
          <a:prstGeom prst="wedgeRoundRectCallout">
            <a:avLst>
              <a:gd name="adj1" fmla="val -36801"/>
              <a:gd name="adj2" fmla="val -74597"/>
              <a:gd name="adj3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+mn-ea"/>
                <a:ea typeface="+mn-ea"/>
              </a:rPr>
              <a:t>今天你取得的进步，离不开那些曾经热心帮助过你的人，需要感谢谁呢？也大声的说出来吧，感谢对方的话语，一定要大胆的表白出来！老师和同学一定会为你取得的进步而高兴！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谢  谢！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7037</TotalTime>
  <Words>301</Words>
  <Application>Microsoft Office PowerPoint</Application>
  <PresentationFormat>全屏显示(4:3)</PresentationFormat>
  <Paragraphs>47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模板</vt:lpstr>
      <vt:lpstr>XXXX课程 总结复习</vt:lpstr>
      <vt:lpstr>课程主要技能点</vt:lpstr>
      <vt:lpstr>技能点1</vt:lpstr>
      <vt:lpstr>技能点1</vt:lpstr>
      <vt:lpstr>技能点2</vt:lpstr>
      <vt:lpstr>技能点2</vt:lpstr>
      <vt:lpstr>技能点x</vt:lpstr>
      <vt:lpstr>总结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hong.li(李红)</cp:lastModifiedBy>
  <cp:revision>935</cp:revision>
  <dcterms:created xsi:type="dcterms:W3CDTF">2006-03-08T06:55:38Z</dcterms:created>
  <dcterms:modified xsi:type="dcterms:W3CDTF">2016-08-08T02:16:06Z</dcterms:modified>
</cp:coreProperties>
</file>