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566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3" r:id="rId14"/>
    <p:sldId id="564" r:id="rId15"/>
    <p:sldId id="565" r:id="rId16"/>
    <p:sldId id="53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85" autoAdjust="0"/>
    <p:restoredTop sz="92697" autoAdjust="0"/>
  </p:normalViewPr>
  <p:slideViewPr>
    <p:cSldViewPr>
      <p:cViewPr varScale="1">
        <p:scale>
          <a:sx n="75" d="100"/>
          <a:sy n="75" d="100"/>
        </p:scale>
        <p:origin x="-732" y="-10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25472-E560-4128-B375-84DA9A1595A5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59E2DB-74E0-4E91-8422-9F312B409A2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altLang="zh-CN" sz="1800" b="1" dirty="0" err="1" smtClean="0"/>
            <a:t>系统登录</a:t>
          </a:r>
          <a:r>
            <a:rPr lang="zh-CN" altLang="en-US" sz="1800" b="1" dirty="0" smtClean="0"/>
            <a:t>模块</a:t>
          </a:r>
          <a:endParaRPr lang="zh-CN" altLang="en-US" sz="1800" b="1" dirty="0"/>
        </a:p>
      </dgm:t>
    </dgm:pt>
    <dgm:pt modelId="{A0EFFE23-FD1D-47EC-888C-5FFA4C6A11DA}" type="par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63BDD1E2-4C0A-4C68-85F4-72D45B20F891}" type="sib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3CFB3613-1BE3-40C1-A6B7-48C43CADC5E5}">
      <dgm:prSet custT="1"/>
      <dgm:spPr/>
      <dgm:t>
        <a:bodyPr/>
        <a:lstStyle/>
        <a:p>
          <a:r>
            <a:rPr lang="en-US" altLang="zh-CN" sz="1800" b="1" dirty="0" err="1" smtClean="0"/>
            <a:t>登录功能</a:t>
          </a:r>
          <a:endParaRPr lang="en-US" altLang="zh-CN" sz="1800" b="1" dirty="0" smtClean="0"/>
        </a:p>
      </dgm:t>
    </dgm:pt>
    <dgm:pt modelId="{45E94AB0-7E46-410A-B81B-5ACF209D77B3}" type="par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7D58412D-1E66-42D4-B53D-1954D0B174EA}" type="sib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711D071A-AC34-404E-8A2C-1AA0FFD187A3}">
      <dgm:prSet custT="1"/>
      <dgm:spPr/>
      <dgm:t>
        <a:bodyPr/>
        <a:lstStyle/>
        <a:p>
          <a:r>
            <a:rPr lang="en-US" altLang="zh-CN" sz="1800" b="1" dirty="0" err="1" smtClean="0"/>
            <a:t>修改管理员的密码</a:t>
          </a:r>
          <a:endParaRPr lang="en-US" altLang="zh-CN" sz="1800" b="1" dirty="0" smtClean="0"/>
        </a:p>
      </dgm:t>
    </dgm:pt>
    <dgm:pt modelId="{7FD78D8A-BD80-4675-BAAC-A441E352EB6F}" type="parTrans" cxnId="{8680EC3E-D66C-43A2-B770-4ED38BFF0D5B}">
      <dgm:prSet/>
      <dgm:spPr/>
      <dgm:t>
        <a:bodyPr/>
        <a:lstStyle/>
        <a:p>
          <a:endParaRPr lang="zh-CN" altLang="en-US" sz="1800" b="1"/>
        </a:p>
      </dgm:t>
    </dgm:pt>
    <dgm:pt modelId="{8853D6CB-0768-4DF8-B256-835BE51B1B9E}" type="sibTrans" cxnId="{8680EC3E-D66C-43A2-B770-4ED38BFF0D5B}">
      <dgm:prSet/>
      <dgm:spPr/>
      <dgm:t>
        <a:bodyPr/>
        <a:lstStyle/>
        <a:p>
          <a:endParaRPr lang="zh-CN" altLang="en-US" sz="1800" b="1"/>
        </a:p>
      </dgm:t>
    </dgm:pt>
    <dgm:pt modelId="{CF95743E-9EE6-4AD1-9CCE-D7715B21B11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会员信息管理模块</a:t>
          </a:r>
          <a:endParaRPr lang="zh-CN" altLang="en-US" sz="1800" b="1" dirty="0"/>
        </a:p>
      </dgm:t>
    </dgm:pt>
    <dgm:pt modelId="{43CAA6E0-5EB9-4D59-8676-F86C71023FDD}" type="par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5027AD8-44A6-4309-AED3-B6EE422E5D83}" type="sib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BE92C1D-1D4A-4CD8-82C0-E135125D967F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显示所有会员信息</a:t>
          </a:r>
          <a:endParaRPr lang="zh-CN" altLang="en-US" sz="1800" b="1" dirty="0"/>
        </a:p>
      </dgm:t>
    </dgm:pt>
    <dgm:pt modelId="{12FD9AB6-1DF0-45D0-9AA9-FCC47424129B}" type="par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2A454B39-E8D5-46BB-B8D6-01FEAD60FFCE}" type="sib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DF8F7DCA-03A9-4291-9011-11467EAB14D9}">
      <dgm:prSet custT="1"/>
      <dgm:spPr/>
      <dgm:t>
        <a:bodyPr/>
        <a:lstStyle/>
        <a:p>
          <a:endParaRPr lang="en-US" altLang="zh-CN" sz="1800" b="1" dirty="0" smtClean="0"/>
        </a:p>
      </dgm:t>
    </dgm:pt>
    <dgm:pt modelId="{873ADF69-64C2-4849-9B49-82529B902263}" type="parTrans" cxnId="{8C081400-BE75-4133-BF6A-20725BCA6D2A}">
      <dgm:prSet/>
      <dgm:spPr/>
      <dgm:t>
        <a:bodyPr/>
        <a:lstStyle/>
        <a:p>
          <a:endParaRPr lang="zh-CN" altLang="en-US"/>
        </a:p>
      </dgm:t>
    </dgm:pt>
    <dgm:pt modelId="{1E25B2A5-E977-4D4F-967C-2C6B0836DCC2}" type="sibTrans" cxnId="{8C081400-BE75-4133-BF6A-20725BCA6D2A}">
      <dgm:prSet/>
      <dgm:spPr/>
      <dgm:t>
        <a:bodyPr/>
        <a:lstStyle/>
        <a:p>
          <a:endParaRPr lang="zh-CN" altLang="en-US"/>
        </a:p>
      </dgm:t>
    </dgm:pt>
    <dgm:pt modelId="{E718176E-E90B-485F-A970-B10120D76C9C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统计会员年龄层次</a:t>
          </a:r>
          <a:endParaRPr lang="zh-CN" altLang="en-US" sz="1800" b="1" dirty="0"/>
        </a:p>
      </dgm:t>
    </dgm:pt>
    <dgm:pt modelId="{FE0CAA40-543B-4B7A-82D4-9ED4C40A98AB}" type="parTrans" cxnId="{70FE80B9-22C8-442B-BA6B-56A21A96A6B2}">
      <dgm:prSet/>
      <dgm:spPr/>
      <dgm:t>
        <a:bodyPr/>
        <a:lstStyle/>
        <a:p>
          <a:endParaRPr lang="zh-CN" altLang="en-US"/>
        </a:p>
      </dgm:t>
    </dgm:pt>
    <dgm:pt modelId="{940B6752-769C-4DF6-87B5-9F0979800E55}" type="sibTrans" cxnId="{70FE80B9-22C8-442B-BA6B-56A21A96A6B2}">
      <dgm:prSet/>
      <dgm:spPr/>
      <dgm:t>
        <a:bodyPr/>
        <a:lstStyle/>
        <a:p>
          <a:endParaRPr lang="zh-CN" altLang="en-US"/>
        </a:p>
      </dgm:t>
    </dgm:pt>
    <dgm:pt modelId="{AA0FD729-9705-4099-81FE-1D2BE85A23B9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添加会员信息</a:t>
          </a:r>
          <a:endParaRPr lang="zh-CN" altLang="en-US" sz="1800" b="1" dirty="0"/>
        </a:p>
      </dgm:t>
    </dgm:pt>
    <dgm:pt modelId="{70D1361D-670A-463B-B1CB-596DA8860EFB}" type="parTrans" cxnId="{29F609AE-E08D-4E0E-ACF6-71A5DE5B2D01}">
      <dgm:prSet/>
      <dgm:spPr/>
      <dgm:t>
        <a:bodyPr/>
        <a:lstStyle/>
        <a:p>
          <a:endParaRPr lang="zh-CN" altLang="en-US"/>
        </a:p>
      </dgm:t>
    </dgm:pt>
    <dgm:pt modelId="{7D921AEF-5A72-49C5-A4BA-D788315CDE6A}" type="sibTrans" cxnId="{29F609AE-E08D-4E0E-ACF6-71A5DE5B2D01}">
      <dgm:prSet/>
      <dgm:spPr/>
      <dgm:t>
        <a:bodyPr/>
        <a:lstStyle/>
        <a:p>
          <a:endParaRPr lang="zh-CN" altLang="en-US"/>
        </a:p>
      </dgm:t>
    </dgm:pt>
    <dgm:pt modelId="{3F7DE951-B6C8-45CC-942D-32E2E55137A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查询会员积分</a:t>
          </a:r>
          <a:endParaRPr lang="zh-CN" altLang="en-US" sz="1800" b="1" dirty="0"/>
        </a:p>
      </dgm:t>
    </dgm:pt>
    <dgm:pt modelId="{CEFD1272-A785-424D-B4D2-723429368668}" type="parTrans" cxnId="{E49E34A0-F37A-4FAB-AABD-D593B597B017}">
      <dgm:prSet/>
      <dgm:spPr/>
      <dgm:t>
        <a:bodyPr/>
        <a:lstStyle/>
        <a:p>
          <a:endParaRPr lang="zh-CN" altLang="en-US"/>
        </a:p>
      </dgm:t>
    </dgm:pt>
    <dgm:pt modelId="{79042E09-AFF2-498F-A353-0DE2816360A5}" type="sibTrans" cxnId="{E49E34A0-F37A-4FAB-AABD-D593B597B017}">
      <dgm:prSet/>
      <dgm:spPr/>
      <dgm:t>
        <a:bodyPr/>
        <a:lstStyle/>
        <a:p>
          <a:endParaRPr lang="zh-CN" altLang="en-US"/>
        </a:p>
      </dgm:t>
    </dgm:pt>
    <dgm:pt modelId="{B530274B-5E51-4698-B867-4C2A3F7CDE23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800" b="1" dirty="0" err="1" smtClean="0"/>
            <a:t>系统积分年度升级</a:t>
          </a:r>
          <a:endParaRPr lang="en-US" altLang="zh-CN" sz="1800" b="1" dirty="0" smtClean="0"/>
        </a:p>
      </dgm:t>
    </dgm:pt>
    <dgm:pt modelId="{2F2CFD39-68C4-47BA-9198-4F764F46E79C}" type="par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19E88FB9-7C06-4B44-8EB6-A98BA328E212}" type="sib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B563128D-74E0-4C6E-981B-B42E5D67DB4C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C0ACD407-97FB-4CED-87C5-FD62537DE91F}" type="parTrans" cxnId="{7699C322-F56D-46A2-8EDA-66111182B063}">
      <dgm:prSet/>
      <dgm:spPr/>
      <dgm:t>
        <a:bodyPr/>
        <a:lstStyle/>
        <a:p>
          <a:endParaRPr lang="zh-CN" altLang="en-US"/>
        </a:p>
      </dgm:t>
    </dgm:pt>
    <dgm:pt modelId="{E0A0B911-F2EB-4EA9-8EEE-38FDC9EFFF54}" type="sibTrans" cxnId="{7699C322-F56D-46A2-8EDA-66111182B063}">
      <dgm:prSet/>
      <dgm:spPr/>
      <dgm:t>
        <a:bodyPr/>
        <a:lstStyle/>
        <a:p>
          <a:endParaRPr lang="zh-CN" altLang="en-US"/>
        </a:p>
      </dgm:t>
    </dgm:pt>
    <dgm:pt modelId="{A0112FBF-77BA-42BF-8EA5-304CAAA54668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6BFF479D-3A65-44C1-A3EE-8BEFC3CAE3BE}" type="parTrans" cxnId="{C842434E-EDEA-4C34-B244-89644FD38217}">
      <dgm:prSet/>
      <dgm:spPr/>
      <dgm:t>
        <a:bodyPr/>
        <a:lstStyle/>
        <a:p>
          <a:endParaRPr lang="zh-CN" altLang="en-US"/>
        </a:p>
      </dgm:t>
    </dgm:pt>
    <dgm:pt modelId="{FECCD3B1-0068-4C37-BC64-086C5CCF84E1}" type="sibTrans" cxnId="{C842434E-EDEA-4C34-B244-89644FD38217}">
      <dgm:prSet/>
      <dgm:spPr/>
      <dgm:t>
        <a:bodyPr/>
        <a:lstStyle/>
        <a:p>
          <a:endParaRPr lang="zh-CN" altLang="en-US"/>
        </a:p>
      </dgm:t>
    </dgm:pt>
    <dgm:pt modelId="{C52EF350-D21C-4EAD-A00C-4D104E51B02D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304EB3ED-D0DF-47EC-8E0B-3E49709FE29B}" type="parTrans" cxnId="{53E7B316-971D-4736-890F-01955F58E600}">
      <dgm:prSet/>
      <dgm:spPr/>
      <dgm:t>
        <a:bodyPr/>
        <a:lstStyle/>
        <a:p>
          <a:endParaRPr lang="zh-CN" altLang="en-US"/>
        </a:p>
      </dgm:t>
    </dgm:pt>
    <dgm:pt modelId="{75DE8059-D19C-4D79-907E-9DE035344D72}" type="sibTrans" cxnId="{53E7B316-971D-4736-890F-01955F58E600}">
      <dgm:prSet/>
      <dgm:spPr/>
      <dgm:t>
        <a:bodyPr/>
        <a:lstStyle/>
        <a:p>
          <a:endParaRPr lang="zh-CN" altLang="en-US"/>
        </a:p>
      </dgm:t>
    </dgm:pt>
    <dgm:pt modelId="{AAD39988-68B5-46CA-9997-E635ED8F7996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28B44C93-1E50-4112-BD1F-964A3343D35D}" type="parTrans" cxnId="{6AEE94C6-617C-4385-9872-42AB910F66F8}">
      <dgm:prSet/>
      <dgm:spPr/>
      <dgm:t>
        <a:bodyPr/>
        <a:lstStyle/>
        <a:p>
          <a:endParaRPr lang="zh-CN" altLang="en-US"/>
        </a:p>
      </dgm:t>
    </dgm:pt>
    <dgm:pt modelId="{9E137E08-6C87-450C-9C04-C7C0B03751AE}" type="sibTrans" cxnId="{6AEE94C6-617C-4385-9872-42AB910F66F8}">
      <dgm:prSet/>
      <dgm:spPr/>
      <dgm:t>
        <a:bodyPr/>
        <a:lstStyle/>
        <a:p>
          <a:endParaRPr lang="zh-CN" altLang="en-US"/>
        </a:p>
      </dgm:t>
    </dgm:pt>
    <dgm:pt modelId="{A0D7BD2F-781C-4B82-B183-37817387938A}" type="pres">
      <dgm:prSet presAssocID="{4C025472-E560-4128-B375-84DA9A159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736E1E-48E2-4B32-ABF5-50D606D09369}" type="pres">
      <dgm:prSet presAssocID="{9059E2DB-74E0-4E91-8422-9F312B409A25}" presName="composite" presStyleCnt="0"/>
      <dgm:spPr/>
      <dgm:t>
        <a:bodyPr/>
        <a:lstStyle/>
        <a:p>
          <a:endParaRPr lang="zh-CN" altLang="en-US"/>
        </a:p>
      </dgm:t>
    </dgm:pt>
    <dgm:pt modelId="{47BE4838-49EC-4E92-8A0A-F8EF871CE2B9}" type="pres">
      <dgm:prSet presAssocID="{9059E2DB-74E0-4E91-8422-9F312B409A2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7596F-182A-4265-A416-2F2B367C3504}" type="pres">
      <dgm:prSet presAssocID="{9059E2DB-74E0-4E91-8422-9F312B409A2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E2A8A-15C9-4F3E-A894-1A2A3E3B7A06}" type="pres">
      <dgm:prSet presAssocID="{63BDD1E2-4C0A-4C68-85F4-72D45B20F891}" presName="space" presStyleCnt="0"/>
      <dgm:spPr/>
      <dgm:t>
        <a:bodyPr/>
        <a:lstStyle/>
        <a:p>
          <a:endParaRPr lang="zh-CN" altLang="en-US"/>
        </a:p>
      </dgm:t>
    </dgm:pt>
    <dgm:pt modelId="{D9D4B75A-69B9-43C4-B097-75F208F55ED3}" type="pres">
      <dgm:prSet presAssocID="{CF95743E-9EE6-4AD1-9CCE-D7715B21B11C}" presName="composite" presStyleCnt="0"/>
      <dgm:spPr/>
      <dgm:t>
        <a:bodyPr/>
        <a:lstStyle/>
        <a:p>
          <a:endParaRPr lang="zh-CN" altLang="en-US"/>
        </a:p>
      </dgm:t>
    </dgm:pt>
    <dgm:pt modelId="{2D5CCF0F-F3E2-4D2F-969F-7DA4D40D1ABD}" type="pres">
      <dgm:prSet presAssocID="{CF95743E-9EE6-4AD1-9CCE-D7715B21B1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AFFB9-97B3-4A3C-B7B7-DBFAC8A227D5}" type="pres">
      <dgm:prSet presAssocID="{CF95743E-9EE6-4AD1-9CCE-D7715B21B11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E7B316-971D-4736-890F-01955F58E600}" srcId="{CF95743E-9EE6-4AD1-9CCE-D7715B21B11C}" destId="{C52EF350-D21C-4EAD-A00C-4D104E51B02D}" srcOrd="5" destOrd="0" parTransId="{304EB3ED-D0DF-47EC-8E0B-3E49709FE29B}" sibTransId="{75DE8059-D19C-4D79-907E-9DE035344D72}"/>
    <dgm:cxn modelId="{8C081400-BE75-4133-BF6A-20725BCA6D2A}" srcId="{9059E2DB-74E0-4E91-8422-9F312B409A25}" destId="{DF8F7DCA-03A9-4291-9011-11467EAB14D9}" srcOrd="1" destOrd="0" parTransId="{873ADF69-64C2-4849-9B49-82529B902263}" sibTransId="{1E25B2A5-E977-4D4F-967C-2C6B0836DCC2}"/>
    <dgm:cxn modelId="{BA13B85C-7689-4933-95E9-3C3DC370B7D6}" type="presOf" srcId="{B563128D-74E0-4C6E-981B-B42E5D67DB4C}" destId="{B0CAFFB9-97B3-4A3C-B7B7-DBFAC8A227D5}" srcOrd="0" destOrd="1" presId="urn:microsoft.com/office/officeart/2005/8/layout/hList1"/>
    <dgm:cxn modelId="{32064B45-9BED-4C39-8873-73528FD74239}" srcId="{CF95743E-9EE6-4AD1-9CCE-D7715B21B11C}" destId="{CBE92C1D-1D4A-4CD8-82C0-E135125D967F}" srcOrd="0" destOrd="0" parTransId="{12FD9AB6-1DF0-45D0-9AA9-FCC47424129B}" sibTransId="{2A454B39-E8D5-46BB-B8D6-01FEAD60FFCE}"/>
    <dgm:cxn modelId="{E126A7A1-CD9A-4523-818C-2142F07C5B6C}" type="presOf" srcId="{CBE92C1D-1D4A-4CD8-82C0-E135125D967F}" destId="{B0CAFFB9-97B3-4A3C-B7B7-DBFAC8A227D5}" srcOrd="0" destOrd="0" presId="urn:microsoft.com/office/officeart/2005/8/layout/hList1"/>
    <dgm:cxn modelId="{2509AAB1-D2DE-4EA5-8A8C-C5A5A76D745D}" type="presOf" srcId="{3F7DE951-B6C8-45CC-942D-32E2E55137A5}" destId="{B0CAFFB9-97B3-4A3C-B7B7-DBFAC8A227D5}" srcOrd="0" destOrd="6" presId="urn:microsoft.com/office/officeart/2005/8/layout/hList1"/>
    <dgm:cxn modelId="{CE430D5B-8A6D-465E-A06C-5A906E4F1A04}" srcId="{4C025472-E560-4128-B375-84DA9A1595A5}" destId="{9059E2DB-74E0-4E91-8422-9F312B409A25}" srcOrd="0" destOrd="0" parTransId="{A0EFFE23-FD1D-47EC-888C-5FFA4C6A11DA}" sibTransId="{63BDD1E2-4C0A-4C68-85F4-72D45B20F891}"/>
    <dgm:cxn modelId="{279B0027-B0E1-4A82-B881-E9BF9B07F41F}" srcId="{9059E2DB-74E0-4E91-8422-9F312B409A25}" destId="{3CFB3613-1BE3-40C1-A6B7-48C43CADC5E5}" srcOrd="0" destOrd="0" parTransId="{45E94AB0-7E46-410A-B81B-5ACF209D77B3}" sibTransId="{7D58412D-1E66-42D4-B53D-1954D0B174EA}"/>
    <dgm:cxn modelId="{D9A7F098-08CD-49E0-B883-A97EA95F9CD7}" type="presOf" srcId="{AAD39988-68B5-46CA-9997-E635ED8F7996}" destId="{B0CAFFB9-97B3-4A3C-B7B7-DBFAC8A227D5}" srcOrd="0" destOrd="7" presId="urn:microsoft.com/office/officeart/2005/8/layout/hList1"/>
    <dgm:cxn modelId="{7B4AD1C5-2050-4A1C-BFDD-A645B193D78E}" type="presOf" srcId="{DF8F7DCA-03A9-4291-9011-11467EAB14D9}" destId="{DDF7596F-182A-4265-A416-2F2B367C3504}" srcOrd="0" destOrd="1" presId="urn:microsoft.com/office/officeart/2005/8/layout/hList1"/>
    <dgm:cxn modelId="{C842434E-EDEA-4C34-B244-89644FD38217}" srcId="{CF95743E-9EE6-4AD1-9CCE-D7715B21B11C}" destId="{A0112FBF-77BA-42BF-8EA5-304CAAA54668}" srcOrd="3" destOrd="0" parTransId="{6BFF479D-3A65-44C1-A3EE-8BEFC3CAE3BE}" sibTransId="{FECCD3B1-0068-4C37-BC64-086C5CCF84E1}"/>
    <dgm:cxn modelId="{250B57C4-993A-4807-B312-D54645217469}" type="presOf" srcId="{3CFB3613-1BE3-40C1-A6B7-48C43CADC5E5}" destId="{DDF7596F-182A-4265-A416-2F2B367C3504}" srcOrd="0" destOrd="0" presId="urn:microsoft.com/office/officeart/2005/8/layout/hList1"/>
    <dgm:cxn modelId="{0C49BFCF-EBCD-445E-A844-5C402FB84D98}" type="presOf" srcId="{9059E2DB-74E0-4E91-8422-9F312B409A25}" destId="{47BE4838-49EC-4E92-8A0A-F8EF871CE2B9}" srcOrd="0" destOrd="0" presId="urn:microsoft.com/office/officeart/2005/8/layout/hList1"/>
    <dgm:cxn modelId="{29F609AE-E08D-4E0E-ACF6-71A5DE5B2D01}" srcId="{CF95743E-9EE6-4AD1-9CCE-D7715B21B11C}" destId="{AA0FD729-9705-4099-81FE-1D2BE85A23B9}" srcOrd="4" destOrd="0" parTransId="{70D1361D-670A-463B-B1CB-596DA8860EFB}" sibTransId="{7D921AEF-5A72-49C5-A4BA-D788315CDE6A}"/>
    <dgm:cxn modelId="{F0BFA973-BD9E-44AD-82DC-7C7BC020A419}" type="presOf" srcId="{C52EF350-D21C-4EAD-A00C-4D104E51B02D}" destId="{B0CAFFB9-97B3-4A3C-B7B7-DBFAC8A227D5}" srcOrd="0" destOrd="5" presId="urn:microsoft.com/office/officeart/2005/8/layout/hList1"/>
    <dgm:cxn modelId="{8680EC3E-D66C-43A2-B770-4ED38BFF0D5B}" srcId="{9059E2DB-74E0-4E91-8422-9F312B409A25}" destId="{711D071A-AC34-404E-8A2C-1AA0FFD187A3}" srcOrd="2" destOrd="0" parTransId="{7FD78D8A-BD80-4675-BAAC-A441E352EB6F}" sibTransId="{8853D6CB-0768-4DF8-B256-835BE51B1B9E}"/>
    <dgm:cxn modelId="{9CFB876A-AB48-4A43-8AD7-1819760BC798}" srcId="{4C025472-E560-4128-B375-84DA9A1595A5}" destId="{CF95743E-9EE6-4AD1-9CCE-D7715B21B11C}" srcOrd="1" destOrd="0" parTransId="{43CAA6E0-5EB9-4D59-8676-F86C71023FDD}" sibTransId="{C5027AD8-44A6-4309-AED3-B6EE422E5D83}"/>
    <dgm:cxn modelId="{7699C322-F56D-46A2-8EDA-66111182B063}" srcId="{CF95743E-9EE6-4AD1-9CCE-D7715B21B11C}" destId="{B563128D-74E0-4C6E-981B-B42E5D67DB4C}" srcOrd="1" destOrd="0" parTransId="{C0ACD407-97FB-4CED-87C5-FD62537DE91F}" sibTransId="{E0A0B911-F2EB-4EA9-8EEE-38FDC9EFFF54}"/>
    <dgm:cxn modelId="{6BF504B5-BC00-41C7-A2D7-43F84C9B1395}" srcId="{CF95743E-9EE6-4AD1-9CCE-D7715B21B11C}" destId="{B530274B-5E51-4698-B867-4C2A3F7CDE23}" srcOrd="8" destOrd="0" parTransId="{2F2CFD39-68C4-47BA-9198-4F764F46E79C}" sibTransId="{19E88FB9-7C06-4B44-8EB6-A98BA328E212}"/>
    <dgm:cxn modelId="{475185F8-EBFD-4EF4-B08D-25BB91823B58}" type="presOf" srcId="{A0112FBF-77BA-42BF-8EA5-304CAAA54668}" destId="{B0CAFFB9-97B3-4A3C-B7B7-DBFAC8A227D5}" srcOrd="0" destOrd="3" presId="urn:microsoft.com/office/officeart/2005/8/layout/hList1"/>
    <dgm:cxn modelId="{6AEE94C6-617C-4385-9872-42AB910F66F8}" srcId="{CF95743E-9EE6-4AD1-9CCE-D7715B21B11C}" destId="{AAD39988-68B5-46CA-9997-E635ED8F7996}" srcOrd="7" destOrd="0" parTransId="{28B44C93-1E50-4112-BD1F-964A3343D35D}" sibTransId="{9E137E08-6C87-450C-9C04-C7C0B03751AE}"/>
    <dgm:cxn modelId="{26062254-ABFB-4442-9356-547A0619E6D5}" type="presOf" srcId="{AA0FD729-9705-4099-81FE-1D2BE85A23B9}" destId="{B0CAFFB9-97B3-4A3C-B7B7-DBFAC8A227D5}" srcOrd="0" destOrd="4" presId="urn:microsoft.com/office/officeart/2005/8/layout/hList1"/>
    <dgm:cxn modelId="{2A305AB5-78A2-465B-8055-16C1A50772D5}" type="presOf" srcId="{B530274B-5E51-4698-B867-4C2A3F7CDE23}" destId="{B0CAFFB9-97B3-4A3C-B7B7-DBFAC8A227D5}" srcOrd="0" destOrd="8" presId="urn:microsoft.com/office/officeart/2005/8/layout/hList1"/>
    <dgm:cxn modelId="{5DFDBB24-957F-4C04-ABD5-14441F127914}" type="presOf" srcId="{CF95743E-9EE6-4AD1-9CCE-D7715B21B11C}" destId="{2D5CCF0F-F3E2-4D2F-969F-7DA4D40D1ABD}" srcOrd="0" destOrd="0" presId="urn:microsoft.com/office/officeart/2005/8/layout/hList1"/>
    <dgm:cxn modelId="{F27161FC-8941-49F0-91F2-BCB4078148ED}" type="presOf" srcId="{4C025472-E560-4128-B375-84DA9A1595A5}" destId="{A0D7BD2F-781C-4B82-B183-37817387938A}" srcOrd="0" destOrd="0" presId="urn:microsoft.com/office/officeart/2005/8/layout/hList1"/>
    <dgm:cxn modelId="{584EBC3A-AC32-4594-A7EC-01A1957B785D}" type="presOf" srcId="{711D071A-AC34-404E-8A2C-1AA0FFD187A3}" destId="{DDF7596F-182A-4265-A416-2F2B367C3504}" srcOrd="0" destOrd="2" presId="urn:microsoft.com/office/officeart/2005/8/layout/hList1"/>
    <dgm:cxn modelId="{E5CEE4E0-E629-4E5B-87BE-8157A38B7057}" type="presOf" srcId="{E718176E-E90B-485F-A970-B10120D76C9C}" destId="{B0CAFFB9-97B3-4A3C-B7B7-DBFAC8A227D5}" srcOrd="0" destOrd="2" presId="urn:microsoft.com/office/officeart/2005/8/layout/hList1"/>
    <dgm:cxn modelId="{E49E34A0-F37A-4FAB-AABD-D593B597B017}" srcId="{CF95743E-9EE6-4AD1-9CCE-D7715B21B11C}" destId="{3F7DE951-B6C8-45CC-942D-32E2E55137A5}" srcOrd="6" destOrd="0" parTransId="{CEFD1272-A785-424D-B4D2-723429368668}" sibTransId="{79042E09-AFF2-498F-A353-0DE2816360A5}"/>
    <dgm:cxn modelId="{70FE80B9-22C8-442B-BA6B-56A21A96A6B2}" srcId="{CF95743E-9EE6-4AD1-9CCE-D7715B21B11C}" destId="{E718176E-E90B-485F-A970-B10120D76C9C}" srcOrd="2" destOrd="0" parTransId="{FE0CAA40-543B-4B7A-82D4-9ED4C40A98AB}" sibTransId="{940B6752-769C-4DF6-87B5-9F0979800E55}"/>
    <dgm:cxn modelId="{88E51A5B-B1DD-4815-8B6A-70A6B58238EF}" type="presParOf" srcId="{A0D7BD2F-781C-4B82-B183-37817387938A}" destId="{D0736E1E-48E2-4B32-ABF5-50D606D09369}" srcOrd="0" destOrd="0" presId="urn:microsoft.com/office/officeart/2005/8/layout/hList1"/>
    <dgm:cxn modelId="{D0C34ECA-D7B1-4B5D-93E6-902F76FF5C52}" type="presParOf" srcId="{D0736E1E-48E2-4B32-ABF5-50D606D09369}" destId="{47BE4838-49EC-4E92-8A0A-F8EF871CE2B9}" srcOrd="0" destOrd="0" presId="urn:microsoft.com/office/officeart/2005/8/layout/hList1"/>
    <dgm:cxn modelId="{301E4527-2B61-49BC-9D49-8C4525FE3F4C}" type="presParOf" srcId="{D0736E1E-48E2-4B32-ABF5-50D606D09369}" destId="{DDF7596F-182A-4265-A416-2F2B367C3504}" srcOrd="1" destOrd="0" presId="urn:microsoft.com/office/officeart/2005/8/layout/hList1"/>
    <dgm:cxn modelId="{F525CC57-85E6-435D-A750-1B4F771E307F}" type="presParOf" srcId="{A0D7BD2F-781C-4B82-B183-37817387938A}" destId="{9B3E2A8A-15C9-4F3E-A894-1A2A3E3B7A06}" srcOrd="1" destOrd="0" presId="urn:microsoft.com/office/officeart/2005/8/layout/hList1"/>
    <dgm:cxn modelId="{D8457E73-A2FE-4EE9-AA3B-3CC08AB68CDA}" type="presParOf" srcId="{A0D7BD2F-781C-4B82-B183-37817387938A}" destId="{D9D4B75A-69B9-43C4-B097-75F208F55ED3}" srcOrd="2" destOrd="0" presId="urn:microsoft.com/office/officeart/2005/8/layout/hList1"/>
    <dgm:cxn modelId="{BD547031-FEC1-4D5A-B5B6-A5FE948FDC3F}" type="presParOf" srcId="{D9D4B75A-69B9-43C4-B097-75F208F55ED3}" destId="{2D5CCF0F-F3E2-4D2F-969F-7DA4D40D1ABD}" srcOrd="0" destOrd="0" presId="urn:microsoft.com/office/officeart/2005/8/layout/hList1"/>
    <dgm:cxn modelId="{2587CE6B-F35D-4E32-A4FC-36CFA5803F7D}" type="presParOf" srcId="{D9D4B75A-69B9-43C4-B097-75F208F55ED3}" destId="{B0CAFFB9-97B3-4A3C-B7B7-DBFAC8A227D5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25472-E560-4128-B375-84DA9A1595A5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59E2DB-74E0-4E91-8422-9F312B409A2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购物管理</a:t>
          </a:r>
          <a:endParaRPr lang="zh-CN" altLang="en-US" sz="1800" b="1" dirty="0"/>
        </a:p>
      </dgm:t>
    </dgm:pt>
    <dgm:pt modelId="{A0EFFE23-FD1D-47EC-888C-5FFA4C6A11DA}" type="par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63BDD1E2-4C0A-4C68-85F4-72D45B20F891}" type="sibTrans" cxnId="{CE430D5B-8A6D-465E-A06C-5A906E4F1A04}">
      <dgm:prSet/>
      <dgm:spPr/>
      <dgm:t>
        <a:bodyPr/>
        <a:lstStyle/>
        <a:p>
          <a:endParaRPr lang="zh-CN" altLang="en-US" sz="1800" b="1"/>
        </a:p>
      </dgm:t>
    </dgm:pt>
    <dgm:pt modelId="{3CFB3613-1BE3-40C1-A6B7-48C43CADC5E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查询商品价格</a:t>
          </a:r>
          <a:endParaRPr lang="en-US" altLang="zh-CN" sz="1800" b="1" dirty="0" smtClean="0"/>
        </a:p>
      </dgm:t>
    </dgm:pt>
    <dgm:pt modelId="{45E94AB0-7E46-410A-B81B-5ACF209D77B3}" type="par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7D58412D-1E66-42D4-B53D-1954D0B174EA}" type="sibTrans" cxnId="{279B0027-B0E1-4A82-B881-E9BF9B07F41F}">
      <dgm:prSet/>
      <dgm:spPr/>
      <dgm:t>
        <a:bodyPr/>
        <a:lstStyle/>
        <a:p>
          <a:endParaRPr lang="zh-CN" altLang="en-US" sz="1800" b="1"/>
        </a:p>
      </dgm:t>
    </dgm:pt>
    <dgm:pt modelId="{CF95743E-9EE6-4AD1-9CCE-D7715B21B11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真情回馈</a:t>
          </a:r>
          <a:endParaRPr lang="zh-CN" altLang="en-US" sz="1800" b="1" dirty="0"/>
        </a:p>
      </dgm:t>
    </dgm:pt>
    <dgm:pt modelId="{43CAA6E0-5EB9-4D59-8676-F86C71023FDD}" type="par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5027AD8-44A6-4309-AED3-B6EE422E5D83}" type="sibTrans" cxnId="{9CFB876A-AB48-4A43-8AD7-1819760BC798}">
      <dgm:prSet/>
      <dgm:spPr/>
      <dgm:t>
        <a:bodyPr/>
        <a:lstStyle/>
        <a:p>
          <a:endParaRPr lang="zh-CN" altLang="en-US" sz="1800" b="1"/>
        </a:p>
      </dgm:t>
    </dgm:pt>
    <dgm:pt modelId="{CBE92C1D-1D4A-4CD8-82C0-E135125D967F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幸运抽奖</a:t>
          </a:r>
          <a:endParaRPr lang="zh-CN" altLang="en-US" sz="1800" b="1" dirty="0"/>
        </a:p>
      </dgm:t>
    </dgm:pt>
    <dgm:pt modelId="{12FD9AB6-1DF0-45D0-9AA9-FCC47424129B}" type="par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2A454B39-E8D5-46BB-B8D6-01FEAD60FFCE}" type="sibTrans" cxnId="{32064B45-9BED-4C39-8873-73528FD74239}">
      <dgm:prSet/>
      <dgm:spPr/>
      <dgm:t>
        <a:bodyPr/>
        <a:lstStyle/>
        <a:p>
          <a:endParaRPr lang="zh-CN" altLang="en-US" sz="1800" b="1"/>
        </a:p>
      </dgm:t>
    </dgm:pt>
    <dgm:pt modelId="{B530274B-5E51-4698-B867-4C2A3F7CDE23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altLang="zh-CN" sz="1800" b="1" dirty="0" smtClean="0"/>
        </a:p>
      </dgm:t>
    </dgm:pt>
    <dgm:pt modelId="{2F2CFD39-68C4-47BA-9198-4F764F46E79C}" type="par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19E88FB9-7C06-4B44-8EB6-A98BA328E212}" type="sibTrans" cxnId="{6BF504B5-BC00-41C7-A2D7-43F84C9B1395}">
      <dgm:prSet/>
      <dgm:spPr/>
      <dgm:t>
        <a:bodyPr/>
        <a:lstStyle/>
        <a:p>
          <a:endParaRPr lang="zh-CN" altLang="en-US"/>
        </a:p>
      </dgm:t>
    </dgm:pt>
    <dgm:pt modelId="{12D259DF-B5DA-40B9-962C-DC938EECF8B2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购物结算计算</a:t>
          </a:r>
          <a:endParaRPr lang="en-US" altLang="zh-CN" sz="1800" b="1" dirty="0" smtClean="0"/>
        </a:p>
      </dgm:t>
    </dgm:pt>
    <dgm:pt modelId="{7C6F40E2-B455-4BA0-AA2D-BB7ACC432F4D}" type="parTrans" cxnId="{E0EB333D-7E6C-42CA-848E-C2866F7E7A15}">
      <dgm:prSet/>
      <dgm:spPr/>
      <dgm:t>
        <a:bodyPr/>
        <a:lstStyle/>
        <a:p>
          <a:endParaRPr lang="zh-CN" altLang="en-US"/>
        </a:p>
      </dgm:t>
    </dgm:pt>
    <dgm:pt modelId="{3273D64C-1FB6-420D-B83E-AF9381A38D88}" type="sibTrans" cxnId="{E0EB333D-7E6C-42CA-848E-C2866F7E7A15}">
      <dgm:prSet/>
      <dgm:spPr/>
      <dgm:t>
        <a:bodyPr/>
        <a:lstStyle/>
        <a:p>
          <a:endParaRPr lang="zh-CN" altLang="en-US"/>
        </a:p>
      </dgm:t>
    </dgm:pt>
    <dgm:pt modelId="{EBA01B48-3C37-465F-B8CE-8D2E99E7963F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当月购物金额</a:t>
          </a:r>
        </a:p>
      </dgm:t>
    </dgm:pt>
    <dgm:pt modelId="{F3C191E3-2C52-4F61-B96A-0EF23FECA3E0}" type="parTrans" cxnId="{7BB90229-3D02-4F94-853D-FB6404FF38F4}">
      <dgm:prSet/>
      <dgm:spPr/>
      <dgm:t>
        <a:bodyPr/>
        <a:lstStyle/>
        <a:p>
          <a:endParaRPr lang="zh-CN" altLang="en-US"/>
        </a:p>
      </dgm:t>
    </dgm:pt>
    <dgm:pt modelId="{F06DAD04-857F-4FCE-A1C4-31C02A20AFBD}" type="sibTrans" cxnId="{7BB90229-3D02-4F94-853D-FB6404FF38F4}">
      <dgm:prSet/>
      <dgm:spPr/>
      <dgm:t>
        <a:bodyPr/>
        <a:lstStyle/>
        <a:p>
          <a:endParaRPr lang="zh-CN" altLang="en-US"/>
        </a:p>
      </dgm:t>
    </dgm:pt>
    <dgm:pt modelId="{9FD04808-84D8-4F74-BE35-B0A08EC0566E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设置特价商品</a:t>
          </a:r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 smtClean="0"/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dirty="0" smtClean="0">
            <a:ea typeface="黑体" pitchFamily="2" charset="-122"/>
          </a:endParaRPr>
        </a:p>
      </dgm:t>
    </dgm:pt>
    <dgm:pt modelId="{97EA908D-794D-4D56-B248-59C29F0FE993}" type="parTrans" cxnId="{9913D390-23BD-421E-8846-DE6358E59D72}">
      <dgm:prSet/>
      <dgm:spPr/>
      <dgm:t>
        <a:bodyPr/>
        <a:lstStyle/>
        <a:p>
          <a:endParaRPr lang="zh-CN" altLang="en-US"/>
        </a:p>
      </dgm:t>
    </dgm:pt>
    <dgm:pt modelId="{1914CB4F-2BE8-4D3A-A3D9-4BC6B94C6079}" type="sibTrans" cxnId="{9913D390-23BD-421E-8846-DE6358E59D72}">
      <dgm:prSet/>
      <dgm:spPr/>
      <dgm:t>
        <a:bodyPr/>
        <a:lstStyle/>
        <a:p>
          <a:endParaRPr lang="zh-CN" altLang="en-US"/>
        </a:p>
      </dgm:t>
    </dgm:pt>
    <dgm:pt modelId="{4E80E3D8-6608-438F-94B4-2418270673E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礼品馈赠</a:t>
          </a:r>
          <a:endParaRPr lang="zh-CN" altLang="en-US" sz="1800" b="1" dirty="0"/>
        </a:p>
      </dgm:t>
    </dgm:pt>
    <dgm:pt modelId="{93C1C942-65FE-4BEE-87D1-D827F771E21A}" type="parTrans" cxnId="{C2288EB2-AF77-4B29-B82A-A95D8D42FAC3}">
      <dgm:prSet/>
      <dgm:spPr/>
      <dgm:t>
        <a:bodyPr/>
        <a:lstStyle/>
        <a:p>
          <a:endParaRPr lang="zh-CN" altLang="en-US"/>
        </a:p>
      </dgm:t>
    </dgm:pt>
    <dgm:pt modelId="{EAC6FD18-65E7-4248-B41A-93AC25759B80}" type="sibTrans" cxnId="{C2288EB2-AF77-4B29-B82A-A95D8D42FAC3}">
      <dgm:prSet/>
      <dgm:spPr/>
      <dgm:t>
        <a:bodyPr/>
        <a:lstStyle/>
        <a:p>
          <a:endParaRPr lang="zh-CN" altLang="en-US"/>
        </a:p>
      </dgm:t>
    </dgm:pt>
    <dgm:pt modelId="{3043DE58-958F-4186-8D77-18493021CA81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zh-CN" altLang="en-US" sz="1800" b="1" dirty="0" smtClean="0"/>
            <a:t>查找幸运会员</a:t>
          </a:r>
          <a:endParaRPr lang="zh-CN" altLang="en-US" sz="1800" b="1" dirty="0"/>
        </a:p>
      </dgm:t>
    </dgm:pt>
    <dgm:pt modelId="{32057393-1F48-445B-9EEA-5498AE679B3B}" type="parTrans" cxnId="{95A1F5EE-2275-4D0A-8D32-D3908E84ECFC}">
      <dgm:prSet/>
      <dgm:spPr/>
      <dgm:t>
        <a:bodyPr/>
        <a:lstStyle/>
        <a:p>
          <a:endParaRPr lang="zh-CN" altLang="en-US"/>
        </a:p>
      </dgm:t>
    </dgm:pt>
    <dgm:pt modelId="{1257CDCC-DBB0-4110-981D-09C6B067ADA6}" type="sibTrans" cxnId="{95A1F5EE-2275-4D0A-8D32-D3908E84ECFC}">
      <dgm:prSet/>
      <dgm:spPr/>
      <dgm:t>
        <a:bodyPr/>
        <a:lstStyle/>
        <a:p>
          <a:endParaRPr lang="zh-CN" altLang="en-US"/>
        </a:p>
      </dgm:t>
    </dgm:pt>
    <dgm:pt modelId="{8F37F02C-E650-4788-83C3-EE208E40FB1B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DCB03729-7447-4598-A327-7B16180CF185}" type="parTrans" cxnId="{0241E131-CCCD-4CF1-B9AF-B4DE3E5BD782}">
      <dgm:prSet/>
      <dgm:spPr/>
      <dgm:t>
        <a:bodyPr/>
        <a:lstStyle/>
        <a:p>
          <a:endParaRPr lang="zh-CN" altLang="en-US"/>
        </a:p>
      </dgm:t>
    </dgm:pt>
    <dgm:pt modelId="{97F91E3F-21DB-4B10-BAEF-D07DA6CA8D9D}" type="sibTrans" cxnId="{0241E131-CCCD-4CF1-B9AF-B4DE3E5BD782}">
      <dgm:prSet/>
      <dgm:spPr/>
      <dgm:t>
        <a:bodyPr/>
        <a:lstStyle/>
        <a:p>
          <a:endParaRPr lang="zh-CN" altLang="en-US"/>
        </a:p>
      </dgm:t>
    </dgm:pt>
    <dgm:pt modelId="{2CEB3F7E-1A84-4481-940F-949AFECDEC93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56CFCD32-CEC5-4326-9A8C-753402296860}" type="parTrans" cxnId="{9938453F-4BE5-4F11-929D-97017CE9E2B9}">
      <dgm:prSet/>
      <dgm:spPr/>
      <dgm:t>
        <a:bodyPr/>
        <a:lstStyle/>
        <a:p>
          <a:endParaRPr lang="zh-CN" altLang="en-US"/>
        </a:p>
      </dgm:t>
    </dgm:pt>
    <dgm:pt modelId="{62525989-3F2E-48AE-BF57-C52E648F88B4}" type="sibTrans" cxnId="{9938453F-4BE5-4F11-929D-97017CE9E2B9}">
      <dgm:prSet/>
      <dgm:spPr/>
      <dgm:t>
        <a:bodyPr/>
        <a:lstStyle/>
        <a:p>
          <a:endParaRPr lang="zh-CN" altLang="en-US"/>
        </a:p>
      </dgm:t>
    </dgm:pt>
    <dgm:pt modelId="{73537825-5B1B-4043-B652-4B0EC9B00C57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 smtClean="0"/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dirty="0" smtClean="0">
            <a:ea typeface="黑体" pitchFamily="2" charset="-122"/>
          </a:endParaRPr>
        </a:p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/>
        </a:p>
      </dgm:t>
    </dgm:pt>
    <dgm:pt modelId="{5CA58F2C-F9D7-49D9-BC9C-DBC65459F90E}" type="parTrans" cxnId="{18FE00E9-2EB2-4B1B-A3F7-E9D487608A10}">
      <dgm:prSet/>
      <dgm:spPr/>
      <dgm:t>
        <a:bodyPr/>
        <a:lstStyle/>
        <a:p>
          <a:endParaRPr lang="zh-CN" altLang="en-US"/>
        </a:p>
      </dgm:t>
    </dgm:pt>
    <dgm:pt modelId="{57DF10B9-D3B9-4977-9287-3C5C11E3D1E5}" type="sibTrans" cxnId="{18FE00E9-2EB2-4B1B-A3F7-E9D487608A10}">
      <dgm:prSet/>
      <dgm:spPr/>
      <dgm:t>
        <a:bodyPr/>
        <a:lstStyle/>
        <a:p>
          <a:endParaRPr lang="zh-CN" altLang="en-US"/>
        </a:p>
      </dgm:t>
    </dgm:pt>
    <dgm:pt modelId="{FDE96D7E-FC3E-4EB7-A201-58C6E1945B07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altLang="zh-CN" sz="1800" b="1" dirty="0" smtClean="0"/>
        </a:p>
      </dgm:t>
    </dgm:pt>
    <dgm:pt modelId="{5C3064DB-544D-454D-9595-32B2AC0838F3}" type="parTrans" cxnId="{EB5521BB-607B-4698-9F3A-8B08F1B9F6A8}">
      <dgm:prSet/>
      <dgm:spPr/>
      <dgm:t>
        <a:bodyPr/>
        <a:lstStyle/>
        <a:p>
          <a:endParaRPr lang="zh-CN" altLang="en-US"/>
        </a:p>
      </dgm:t>
    </dgm:pt>
    <dgm:pt modelId="{C8A40422-F4B9-444B-8FE0-428E6054C4FC}" type="sibTrans" cxnId="{EB5521BB-607B-4698-9F3A-8B08F1B9F6A8}">
      <dgm:prSet/>
      <dgm:spPr/>
      <dgm:t>
        <a:bodyPr/>
        <a:lstStyle/>
        <a:p>
          <a:endParaRPr lang="zh-CN" altLang="en-US"/>
        </a:p>
      </dgm:t>
    </dgm:pt>
    <dgm:pt modelId="{A79A19E7-74CA-420D-95A6-A5B647DCBE15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altLang="zh-CN" sz="1800" b="1" dirty="0" smtClean="0"/>
        </a:p>
      </dgm:t>
    </dgm:pt>
    <dgm:pt modelId="{61D21EC6-2204-41FD-9D82-389E8193D9BC}" type="parTrans" cxnId="{1A220EB6-2423-46A5-94BB-291B5999060D}">
      <dgm:prSet/>
      <dgm:spPr/>
      <dgm:t>
        <a:bodyPr/>
        <a:lstStyle/>
        <a:p>
          <a:endParaRPr lang="zh-CN" altLang="en-US"/>
        </a:p>
      </dgm:t>
    </dgm:pt>
    <dgm:pt modelId="{A43A6771-63FF-4916-A9A7-CBB615262DE8}" type="sibTrans" cxnId="{1A220EB6-2423-46A5-94BB-291B5999060D}">
      <dgm:prSet/>
      <dgm:spPr/>
      <dgm:t>
        <a:bodyPr/>
        <a:lstStyle/>
        <a:p>
          <a:endParaRPr lang="zh-CN" altLang="en-US"/>
        </a:p>
      </dgm:t>
    </dgm:pt>
    <dgm:pt modelId="{DE6D072E-E515-419F-B9B3-0AEC13ED76AB}">
      <dgm:prSet custT="1"/>
      <dgm:spPr/>
      <dgm:t>
        <a:bodyPr/>
        <a:lstStyle/>
        <a:p>
          <a:pPr marL="0" marR="0" lvl="2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zh-CN" altLang="en-US" sz="1800" b="1" dirty="0" smtClean="0"/>
        </a:p>
      </dgm:t>
    </dgm:pt>
    <dgm:pt modelId="{8B2B3068-C98C-4C8E-829B-3CE72576DE1D}" type="parTrans" cxnId="{034A2EDA-A1A2-45A9-AB34-AA4B77029637}">
      <dgm:prSet/>
      <dgm:spPr/>
      <dgm:t>
        <a:bodyPr/>
        <a:lstStyle/>
        <a:p>
          <a:endParaRPr lang="zh-CN" altLang="en-US"/>
        </a:p>
      </dgm:t>
    </dgm:pt>
    <dgm:pt modelId="{CF7811D1-3DAF-4829-AFCE-16F7B75714BA}" type="sibTrans" cxnId="{034A2EDA-A1A2-45A9-AB34-AA4B77029637}">
      <dgm:prSet/>
      <dgm:spPr/>
      <dgm:t>
        <a:bodyPr/>
        <a:lstStyle/>
        <a:p>
          <a:endParaRPr lang="zh-CN" altLang="en-US"/>
        </a:p>
      </dgm:t>
    </dgm:pt>
    <dgm:pt modelId="{A0D7BD2F-781C-4B82-B183-37817387938A}" type="pres">
      <dgm:prSet presAssocID="{4C025472-E560-4128-B375-84DA9A159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736E1E-48E2-4B32-ABF5-50D606D09369}" type="pres">
      <dgm:prSet presAssocID="{9059E2DB-74E0-4E91-8422-9F312B409A25}" presName="composite" presStyleCnt="0"/>
      <dgm:spPr/>
      <dgm:t>
        <a:bodyPr/>
        <a:lstStyle/>
        <a:p>
          <a:endParaRPr lang="zh-CN" altLang="en-US"/>
        </a:p>
      </dgm:t>
    </dgm:pt>
    <dgm:pt modelId="{47BE4838-49EC-4E92-8A0A-F8EF871CE2B9}" type="pres">
      <dgm:prSet presAssocID="{9059E2DB-74E0-4E91-8422-9F312B409A2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7596F-182A-4265-A416-2F2B367C3504}" type="pres">
      <dgm:prSet presAssocID="{9059E2DB-74E0-4E91-8422-9F312B409A2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E2A8A-15C9-4F3E-A894-1A2A3E3B7A06}" type="pres">
      <dgm:prSet presAssocID="{63BDD1E2-4C0A-4C68-85F4-72D45B20F891}" presName="space" presStyleCnt="0"/>
      <dgm:spPr/>
      <dgm:t>
        <a:bodyPr/>
        <a:lstStyle/>
        <a:p>
          <a:endParaRPr lang="zh-CN" altLang="en-US"/>
        </a:p>
      </dgm:t>
    </dgm:pt>
    <dgm:pt modelId="{D9D4B75A-69B9-43C4-B097-75F208F55ED3}" type="pres">
      <dgm:prSet presAssocID="{CF95743E-9EE6-4AD1-9CCE-D7715B21B11C}" presName="composite" presStyleCnt="0"/>
      <dgm:spPr/>
      <dgm:t>
        <a:bodyPr/>
        <a:lstStyle/>
        <a:p>
          <a:endParaRPr lang="zh-CN" altLang="en-US"/>
        </a:p>
      </dgm:t>
    </dgm:pt>
    <dgm:pt modelId="{2D5CCF0F-F3E2-4D2F-969F-7DA4D40D1ABD}" type="pres">
      <dgm:prSet presAssocID="{CF95743E-9EE6-4AD1-9CCE-D7715B21B11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AFFB9-97B3-4A3C-B7B7-DBFAC8A227D5}" type="pres">
      <dgm:prSet presAssocID="{CF95743E-9EE6-4AD1-9CCE-D7715B21B11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BFC762-3BB7-4D02-929D-C43D18D6310E}" type="presOf" srcId="{2CEB3F7E-1A84-4481-940F-949AFECDEC93}" destId="{B0CAFFB9-97B3-4A3C-B7B7-DBFAC8A227D5}" srcOrd="0" destOrd="3" presId="urn:microsoft.com/office/officeart/2005/8/layout/hList1"/>
    <dgm:cxn modelId="{9913D390-23BD-421E-8846-DE6358E59D72}" srcId="{9059E2DB-74E0-4E91-8422-9F312B409A25}" destId="{9FD04808-84D8-4F74-BE35-B0A08EC0566E}" srcOrd="6" destOrd="0" parTransId="{97EA908D-794D-4D56-B248-59C29F0FE993}" sibTransId="{1914CB4F-2BE8-4D3A-A3D9-4BC6B94C6079}"/>
    <dgm:cxn modelId="{45DED4CA-3BFF-4626-A3CA-0BB5D992F7B8}" type="presOf" srcId="{12D259DF-B5DA-40B9-962C-DC938EECF8B2}" destId="{DDF7596F-182A-4265-A416-2F2B367C3504}" srcOrd="0" destOrd="2" presId="urn:microsoft.com/office/officeart/2005/8/layout/hList1"/>
    <dgm:cxn modelId="{32064B45-9BED-4C39-8873-73528FD74239}" srcId="{CF95743E-9EE6-4AD1-9CCE-D7715B21B11C}" destId="{CBE92C1D-1D4A-4CD8-82C0-E135125D967F}" srcOrd="0" destOrd="0" parTransId="{12FD9AB6-1DF0-45D0-9AA9-FCC47424129B}" sibTransId="{2A454B39-E8D5-46BB-B8D6-01FEAD60FFCE}"/>
    <dgm:cxn modelId="{98E5E564-2101-494B-9B77-E82D2E4E388A}" type="presOf" srcId="{CBE92C1D-1D4A-4CD8-82C0-E135125D967F}" destId="{B0CAFFB9-97B3-4A3C-B7B7-DBFAC8A227D5}" srcOrd="0" destOrd="0" presId="urn:microsoft.com/office/officeart/2005/8/layout/hList1"/>
    <dgm:cxn modelId="{CE430D5B-8A6D-465E-A06C-5A906E4F1A04}" srcId="{4C025472-E560-4128-B375-84DA9A1595A5}" destId="{9059E2DB-74E0-4E91-8422-9F312B409A25}" srcOrd="0" destOrd="0" parTransId="{A0EFFE23-FD1D-47EC-888C-5FFA4C6A11DA}" sibTransId="{63BDD1E2-4C0A-4C68-85F4-72D45B20F891}"/>
    <dgm:cxn modelId="{034A2EDA-A1A2-45A9-AB34-AA4B77029637}" srcId="{9059E2DB-74E0-4E91-8422-9F312B409A25}" destId="{DE6D072E-E515-419F-B9B3-0AEC13ED76AB}" srcOrd="5" destOrd="0" parTransId="{8B2B3068-C98C-4C8E-829B-3CE72576DE1D}" sibTransId="{CF7811D1-3DAF-4829-AFCE-16F7B75714BA}"/>
    <dgm:cxn modelId="{EB33FC1A-2DD8-4C17-AA24-D4DD55388A30}" type="presOf" srcId="{DE6D072E-E515-419F-B9B3-0AEC13ED76AB}" destId="{DDF7596F-182A-4265-A416-2F2B367C3504}" srcOrd="0" destOrd="5" presId="urn:microsoft.com/office/officeart/2005/8/layout/hList1"/>
    <dgm:cxn modelId="{279B0027-B0E1-4A82-B881-E9BF9B07F41F}" srcId="{9059E2DB-74E0-4E91-8422-9F312B409A25}" destId="{3CFB3613-1BE3-40C1-A6B7-48C43CADC5E5}" srcOrd="0" destOrd="0" parTransId="{45E94AB0-7E46-410A-B81B-5ACF209D77B3}" sibTransId="{7D58412D-1E66-42D4-B53D-1954D0B174EA}"/>
    <dgm:cxn modelId="{BBDCE87E-9B97-4BBF-BCC7-4ED03CBBE101}" type="presOf" srcId="{B530274B-5E51-4698-B867-4C2A3F7CDE23}" destId="{B0CAFFB9-97B3-4A3C-B7B7-DBFAC8A227D5}" srcOrd="0" destOrd="6" presId="urn:microsoft.com/office/officeart/2005/8/layout/hList1"/>
    <dgm:cxn modelId="{C2288EB2-AF77-4B29-B82A-A95D8D42FAC3}" srcId="{CF95743E-9EE6-4AD1-9CCE-D7715B21B11C}" destId="{4E80E3D8-6608-438F-94B4-2418270673E5}" srcOrd="2" destOrd="0" parTransId="{93C1C942-65FE-4BEE-87D1-D827F771E21A}" sibTransId="{EAC6FD18-65E7-4248-B41A-93AC25759B80}"/>
    <dgm:cxn modelId="{95A1F5EE-2275-4D0A-8D32-D3908E84ECFC}" srcId="{CF95743E-9EE6-4AD1-9CCE-D7715B21B11C}" destId="{3043DE58-958F-4186-8D77-18493021CA81}" srcOrd="4" destOrd="0" parTransId="{32057393-1F48-445B-9EEA-5498AE679B3B}" sibTransId="{1257CDCC-DBB0-4110-981D-09C6B067ADA6}"/>
    <dgm:cxn modelId="{0241E131-CCCD-4CF1-B9AF-B4DE3E5BD782}" srcId="{CF95743E-9EE6-4AD1-9CCE-D7715B21B11C}" destId="{8F37F02C-E650-4788-83C3-EE208E40FB1B}" srcOrd="1" destOrd="0" parTransId="{DCB03729-7447-4598-A327-7B16180CF185}" sibTransId="{97F91E3F-21DB-4B10-BAEF-D07DA6CA8D9D}"/>
    <dgm:cxn modelId="{7D6ABF17-B801-4397-9272-FFA7BF2DBB1C}" type="presOf" srcId="{FDE96D7E-FC3E-4EB7-A201-58C6E1945B07}" destId="{DDF7596F-182A-4265-A416-2F2B367C3504}" srcOrd="0" destOrd="1" presId="urn:microsoft.com/office/officeart/2005/8/layout/hList1"/>
    <dgm:cxn modelId="{840CAFA4-9004-44F7-8013-018E23921C99}" type="presOf" srcId="{CF95743E-9EE6-4AD1-9CCE-D7715B21B11C}" destId="{2D5CCF0F-F3E2-4D2F-969F-7DA4D40D1ABD}" srcOrd="0" destOrd="0" presId="urn:microsoft.com/office/officeart/2005/8/layout/hList1"/>
    <dgm:cxn modelId="{EA537530-B5FF-46D2-88FB-6E130C21F699}" type="presOf" srcId="{9059E2DB-74E0-4E91-8422-9F312B409A25}" destId="{47BE4838-49EC-4E92-8A0A-F8EF871CE2B9}" srcOrd="0" destOrd="0" presId="urn:microsoft.com/office/officeart/2005/8/layout/hList1"/>
    <dgm:cxn modelId="{A063FFDD-D249-4C32-AED0-1CF8CA462CE4}" type="presOf" srcId="{3043DE58-958F-4186-8D77-18493021CA81}" destId="{B0CAFFB9-97B3-4A3C-B7B7-DBFAC8A227D5}" srcOrd="0" destOrd="4" presId="urn:microsoft.com/office/officeart/2005/8/layout/hList1"/>
    <dgm:cxn modelId="{E0EB333D-7E6C-42CA-848E-C2866F7E7A15}" srcId="{9059E2DB-74E0-4E91-8422-9F312B409A25}" destId="{12D259DF-B5DA-40B9-962C-DC938EECF8B2}" srcOrd="2" destOrd="0" parTransId="{7C6F40E2-B455-4BA0-AA2D-BB7ACC432F4D}" sibTransId="{3273D64C-1FB6-420D-B83E-AF9381A38D88}"/>
    <dgm:cxn modelId="{18FE00E9-2EB2-4B1B-A3F7-E9D487608A10}" srcId="{CF95743E-9EE6-4AD1-9CCE-D7715B21B11C}" destId="{73537825-5B1B-4043-B652-4B0EC9B00C57}" srcOrd="5" destOrd="0" parTransId="{5CA58F2C-F9D7-49D9-BC9C-DBC65459F90E}" sibTransId="{57DF10B9-D3B9-4977-9287-3C5C11E3D1E5}"/>
    <dgm:cxn modelId="{9CFB876A-AB48-4A43-8AD7-1819760BC798}" srcId="{4C025472-E560-4128-B375-84DA9A1595A5}" destId="{CF95743E-9EE6-4AD1-9CCE-D7715B21B11C}" srcOrd="1" destOrd="0" parTransId="{43CAA6E0-5EB9-4D59-8676-F86C71023FDD}" sibTransId="{C5027AD8-44A6-4309-AED3-B6EE422E5D83}"/>
    <dgm:cxn modelId="{EB5521BB-607B-4698-9F3A-8B08F1B9F6A8}" srcId="{9059E2DB-74E0-4E91-8422-9F312B409A25}" destId="{FDE96D7E-FC3E-4EB7-A201-58C6E1945B07}" srcOrd="1" destOrd="0" parTransId="{5C3064DB-544D-454D-9595-32B2AC0838F3}" sibTransId="{C8A40422-F4B9-444B-8FE0-428E6054C4FC}"/>
    <dgm:cxn modelId="{9938453F-4BE5-4F11-929D-97017CE9E2B9}" srcId="{CF95743E-9EE6-4AD1-9CCE-D7715B21B11C}" destId="{2CEB3F7E-1A84-4481-940F-949AFECDEC93}" srcOrd="3" destOrd="0" parTransId="{56CFCD32-CEC5-4326-9A8C-753402296860}" sibTransId="{62525989-3F2E-48AE-BF57-C52E648F88B4}"/>
    <dgm:cxn modelId="{58A31E3B-D732-4C12-88DD-C35B2FBA1D2F}" type="presOf" srcId="{A79A19E7-74CA-420D-95A6-A5B647DCBE15}" destId="{DDF7596F-182A-4265-A416-2F2B367C3504}" srcOrd="0" destOrd="3" presId="urn:microsoft.com/office/officeart/2005/8/layout/hList1"/>
    <dgm:cxn modelId="{7BB90229-3D02-4F94-853D-FB6404FF38F4}" srcId="{9059E2DB-74E0-4E91-8422-9F312B409A25}" destId="{EBA01B48-3C37-465F-B8CE-8D2E99E7963F}" srcOrd="4" destOrd="0" parTransId="{F3C191E3-2C52-4F61-B96A-0EF23FECA3E0}" sibTransId="{F06DAD04-857F-4FCE-A1C4-31C02A20AFBD}"/>
    <dgm:cxn modelId="{6BF504B5-BC00-41C7-A2D7-43F84C9B1395}" srcId="{CF95743E-9EE6-4AD1-9CCE-D7715B21B11C}" destId="{B530274B-5E51-4698-B867-4C2A3F7CDE23}" srcOrd="6" destOrd="0" parTransId="{2F2CFD39-68C4-47BA-9198-4F764F46E79C}" sibTransId="{19E88FB9-7C06-4B44-8EB6-A98BA328E212}"/>
    <dgm:cxn modelId="{A77BB497-C91F-49B2-90D7-59B95E997F1C}" type="presOf" srcId="{3CFB3613-1BE3-40C1-A6B7-48C43CADC5E5}" destId="{DDF7596F-182A-4265-A416-2F2B367C3504}" srcOrd="0" destOrd="0" presId="urn:microsoft.com/office/officeart/2005/8/layout/hList1"/>
    <dgm:cxn modelId="{BDBEB0EA-6B3F-490F-8875-46AD40F83728}" type="presOf" srcId="{4E80E3D8-6608-438F-94B4-2418270673E5}" destId="{B0CAFFB9-97B3-4A3C-B7B7-DBFAC8A227D5}" srcOrd="0" destOrd="2" presId="urn:microsoft.com/office/officeart/2005/8/layout/hList1"/>
    <dgm:cxn modelId="{A815911D-9151-471B-BDA9-12FE78BF0D0E}" type="presOf" srcId="{EBA01B48-3C37-465F-B8CE-8D2E99E7963F}" destId="{DDF7596F-182A-4265-A416-2F2B367C3504}" srcOrd="0" destOrd="4" presId="urn:microsoft.com/office/officeart/2005/8/layout/hList1"/>
    <dgm:cxn modelId="{E66DE4BE-A354-4D6B-9D5A-6B783A27B608}" type="presOf" srcId="{9FD04808-84D8-4F74-BE35-B0A08EC0566E}" destId="{DDF7596F-182A-4265-A416-2F2B367C3504}" srcOrd="0" destOrd="6" presId="urn:microsoft.com/office/officeart/2005/8/layout/hList1"/>
    <dgm:cxn modelId="{5220B0CA-B0A1-40FC-A8C0-E0BD88A8C94E}" type="presOf" srcId="{8F37F02C-E650-4788-83C3-EE208E40FB1B}" destId="{B0CAFFB9-97B3-4A3C-B7B7-DBFAC8A227D5}" srcOrd="0" destOrd="1" presId="urn:microsoft.com/office/officeart/2005/8/layout/hList1"/>
    <dgm:cxn modelId="{2F4133E6-DDB7-4DEF-B801-D5E5B7186D8B}" type="presOf" srcId="{73537825-5B1B-4043-B652-4B0EC9B00C57}" destId="{B0CAFFB9-97B3-4A3C-B7B7-DBFAC8A227D5}" srcOrd="0" destOrd="5" presId="urn:microsoft.com/office/officeart/2005/8/layout/hList1"/>
    <dgm:cxn modelId="{1A220EB6-2423-46A5-94BB-291B5999060D}" srcId="{9059E2DB-74E0-4E91-8422-9F312B409A25}" destId="{A79A19E7-74CA-420D-95A6-A5B647DCBE15}" srcOrd="3" destOrd="0" parTransId="{61D21EC6-2204-41FD-9D82-389E8193D9BC}" sibTransId="{A43A6771-63FF-4916-A9A7-CBB615262DE8}"/>
    <dgm:cxn modelId="{9AF41E63-541C-48D7-909F-292C7137666E}" type="presOf" srcId="{4C025472-E560-4128-B375-84DA9A1595A5}" destId="{A0D7BD2F-781C-4B82-B183-37817387938A}" srcOrd="0" destOrd="0" presId="urn:microsoft.com/office/officeart/2005/8/layout/hList1"/>
    <dgm:cxn modelId="{108810CC-B31C-4284-A395-116F38A2C3DC}" type="presParOf" srcId="{A0D7BD2F-781C-4B82-B183-37817387938A}" destId="{D0736E1E-48E2-4B32-ABF5-50D606D09369}" srcOrd="0" destOrd="0" presId="urn:microsoft.com/office/officeart/2005/8/layout/hList1"/>
    <dgm:cxn modelId="{17C3B2C9-F1C0-471E-8A76-A354D1774074}" type="presParOf" srcId="{D0736E1E-48E2-4B32-ABF5-50D606D09369}" destId="{47BE4838-49EC-4E92-8A0A-F8EF871CE2B9}" srcOrd="0" destOrd="0" presId="urn:microsoft.com/office/officeart/2005/8/layout/hList1"/>
    <dgm:cxn modelId="{D87A6B63-F6AF-41A6-84F2-6FED35E4B6C3}" type="presParOf" srcId="{D0736E1E-48E2-4B32-ABF5-50D606D09369}" destId="{DDF7596F-182A-4265-A416-2F2B367C3504}" srcOrd="1" destOrd="0" presId="urn:microsoft.com/office/officeart/2005/8/layout/hList1"/>
    <dgm:cxn modelId="{17989104-E1A9-4664-A2AA-364741296104}" type="presParOf" srcId="{A0D7BD2F-781C-4B82-B183-37817387938A}" destId="{9B3E2A8A-15C9-4F3E-A894-1A2A3E3B7A06}" srcOrd="1" destOrd="0" presId="urn:microsoft.com/office/officeart/2005/8/layout/hList1"/>
    <dgm:cxn modelId="{5DF37D44-7B90-47D2-B17F-3E9691DCABDB}" type="presParOf" srcId="{A0D7BD2F-781C-4B82-B183-37817387938A}" destId="{D9D4B75A-69B9-43C4-B097-75F208F55ED3}" srcOrd="2" destOrd="0" presId="urn:microsoft.com/office/officeart/2005/8/layout/hList1"/>
    <dgm:cxn modelId="{C46BF33E-364A-42AE-B852-8CA443FBF280}" type="presParOf" srcId="{D9D4B75A-69B9-43C4-B097-75F208F55ED3}" destId="{2D5CCF0F-F3E2-4D2F-969F-7DA4D40D1ABD}" srcOrd="0" destOrd="0" presId="urn:microsoft.com/office/officeart/2005/8/layout/hList1"/>
    <dgm:cxn modelId="{5530A84D-DBB8-4CCD-A6A7-DB99F9D164BC}" type="presParOf" srcId="{D9D4B75A-69B9-43C4-B097-75F208F55ED3}" destId="{B0CAFFB9-97B3-4A3C-B7B7-DBFAC8A227D5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E4838-49EC-4E92-8A0A-F8EF871CE2B9}">
      <dsp:nvSpPr>
        <dsp:cNvPr id="0" name=""/>
        <dsp:cNvSpPr/>
      </dsp:nvSpPr>
      <dsp:spPr>
        <a:xfrm>
          <a:off x="29" y="5861"/>
          <a:ext cx="2870844" cy="460800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err="1" smtClean="0"/>
            <a:t>系统登录</a:t>
          </a:r>
          <a:r>
            <a:rPr lang="zh-CN" altLang="en-US" sz="1800" b="1" kern="1200" dirty="0" smtClean="0"/>
            <a:t>模块</a:t>
          </a:r>
          <a:endParaRPr lang="zh-CN" altLang="en-US" sz="1800" b="1" kern="1200" dirty="0"/>
        </a:p>
      </dsp:txBody>
      <dsp:txXfrm>
        <a:off x="29" y="5861"/>
        <a:ext cx="2870844" cy="460800"/>
      </dsp:txXfrm>
    </dsp:sp>
    <dsp:sp modelId="{DDF7596F-182A-4265-A416-2F2B367C3504}">
      <dsp:nvSpPr>
        <dsp:cNvPr id="0" name=""/>
        <dsp:cNvSpPr/>
      </dsp:nvSpPr>
      <dsp:spPr>
        <a:xfrm>
          <a:off x="29" y="466661"/>
          <a:ext cx="2870844" cy="2813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 smtClean="0"/>
            <a:t>登录功能</a:t>
          </a:r>
          <a:endParaRPr lang="en-US" altLang="zh-CN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800" b="1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err="1" smtClean="0"/>
            <a:t>修改管理员的密码</a:t>
          </a:r>
          <a:endParaRPr lang="en-US" altLang="zh-CN" sz="1800" b="1" kern="1200" dirty="0" smtClean="0"/>
        </a:p>
      </dsp:txBody>
      <dsp:txXfrm>
        <a:off x="29" y="466661"/>
        <a:ext cx="2870844" cy="2813625"/>
      </dsp:txXfrm>
    </dsp:sp>
    <dsp:sp modelId="{2D5CCF0F-F3E2-4D2F-969F-7DA4D40D1ABD}">
      <dsp:nvSpPr>
        <dsp:cNvPr id="0" name=""/>
        <dsp:cNvSpPr/>
      </dsp:nvSpPr>
      <dsp:spPr>
        <a:xfrm>
          <a:off x="3272793" y="5861"/>
          <a:ext cx="2870844" cy="460800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会员信息管理模块</a:t>
          </a:r>
          <a:endParaRPr lang="zh-CN" altLang="en-US" sz="1800" b="1" kern="1200" dirty="0"/>
        </a:p>
      </dsp:txBody>
      <dsp:txXfrm>
        <a:off x="3272793" y="5861"/>
        <a:ext cx="2870844" cy="460800"/>
      </dsp:txXfrm>
    </dsp:sp>
    <dsp:sp modelId="{B0CAFFB9-97B3-4A3C-B7B7-DBFAC8A227D5}">
      <dsp:nvSpPr>
        <dsp:cNvPr id="0" name=""/>
        <dsp:cNvSpPr/>
      </dsp:nvSpPr>
      <dsp:spPr>
        <a:xfrm>
          <a:off x="3272793" y="466661"/>
          <a:ext cx="2870844" cy="2813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显示所有会员信息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统计会员年龄层次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添加会员信息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查询会员积分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altLang="zh-CN" sz="1800" b="1" kern="1200" dirty="0" err="1" smtClean="0"/>
            <a:t>系统积分年度升级</a:t>
          </a:r>
          <a:endParaRPr lang="en-US" altLang="zh-CN" sz="1800" b="1" kern="1200" dirty="0" smtClean="0"/>
        </a:p>
      </dsp:txBody>
      <dsp:txXfrm>
        <a:off x="3272793" y="466661"/>
        <a:ext cx="2870844" cy="2813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E4838-49EC-4E92-8A0A-F8EF871CE2B9}">
      <dsp:nvSpPr>
        <dsp:cNvPr id="0" name=""/>
        <dsp:cNvSpPr/>
      </dsp:nvSpPr>
      <dsp:spPr>
        <a:xfrm>
          <a:off x="29" y="393"/>
          <a:ext cx="2870844" cy="518400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购物管理</a:t>
          </a:r>
          <a:endParaRPr lang="zh-CN" altLang="en-US" sz="1800" b="1" kern="1200" dirty="0"/>
        </a:p>
      </dsp:txBody>
      <dsp:txXfrm>
        <a:off x="29" y="393"/>
        <a:ext cx="2870844" cy="518400"/>
      </dsp:txXfrm>
    </dsp:sp>
    <dsp:sp modelId="{DDF7596F-182A-4265-A416-2F2B367C3504}">
      <dsp:nvSpPr>
        <dsp:cNvPr id="0" name=""/>
        <dsp:cNvSpPr/>
      </dsp:nvSpPr>
      <dsp:spPr>
        <a:xfrm>
          <a:off x="29" y="518793"/>
          <a:ext cx="2870844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查询商品价格</a:t>
          </a: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购物结算计算</a:t>
          </a: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altLang="zh-CN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当月购物金额</a:t>
          </a: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设置特价商品</a:t>
          </a: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kern="1200" dirty="0" smtClean="0">
            <a:ea typeface="黑体" pitchFamily="2" charset="-122"/>
          </a:endParaRPr>
        </a:p>
      </dsp:txBody>
      <dsp:txXfrm>
        <a:off x="29" y="518793"/>
        <a:ext cx="2870844" cy="2766960"/>
      </dsp:txXfrm>
    </dsp:sp>
    <dsp:sp modelId="{2D5CCF0F-F3E2-4D2F-969F-7DA4D40D1ABD}">
      <dsp:nvSpPr>
        <dsp:cNvPr id="0" name=""/>
        <dsp:cNvSpPr/>
      </dsp:nvSpPr>
      <dsp:spPr>
        <a:xfrm>
          <a:off x="3272793" y="393"/>
          <a:ext cx="2870844" cy="518400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真情回馈</a:t>
          </a:r>
          <a:endParaRPr lang="zh-CN" altLang="en-US" sz="1800" b="1" kern="1200" dirty="0"/>
        </a:p>
      </dsp:txBody>
      <dsp:txXfrm>
        <a:off x="3272793" y="393"/>
        <a:ext cx="2870844" cy="518400"/>
      </dsp:txXfrm>
    </dsp:sp>
    <dsp:sp modelId="{B0CAFFB9-97B3-4A3C-B7B7-DBFAC8A227D5}">
      <dsp:nvSpPr>
        <dsp:cNvPr id="0" name=""/>
        <dsp:cNvSpPr/>
      </dsp:nvSpPr>
      <dsp:spPr>
        <a:xfrm>
          <a:off x="3272793" y="518793"/>
          <a:ext cx="2870844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幸运抽奖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礼品馈赠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zh-CN" altLang="en-US" sz="1800" b="1" kern="1200" dirty="0" smtClean="0"/>
            <a:t>查找幸运会员</a:t>
          </a: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 smtClean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kern="1200" dirty="0" smtClean="0">
            <a:ea typeface="黑体" pitchFamily="2" charset="-122"/>
          </a:endParaRPr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zh-CN" altLang="en-US" sz="1800" b="1" kern="1200" dirty="0"/>
        </a:p>
        <a:p>
          <a:pPr marL="0" marR="0" lvl="2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endParaRPr lang="en-US" altLang="zh-CN" sz="1800" b="1" kern="1200" dirty="0" smtClean="0"/>
        </a:p>
      </dsp:txBody>
      <dsp:txXfrm>
        <a:off x="3272793" y="518793"/>
        <a:ext cx="2870844" cy="276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93A833B-5632-4DF2-8C50-AA04C6CBF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85003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0A4EBA5-F6F0-48A4-BF75-9E7FD49BF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34129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/>
            <a:r>
              <a:rPr lang="zh-CN" altLang="en-US" smtClean="0"/>
              <a:t>本页</a:t>
            </a:r>
            <a:r>
              <a:rPr lang="en-US" altLang="zh-CN" smtClean="0"/>
              <a:t>PPT</a:t>
            </a:r>
            <a:r>
              <a:rPr lang="zh-CN" altLang="en-US" smtClean="0"/>
              <a:t>可选，总结做的项目</a:t>
            </a:r>
          </a:p>
          <a:p>
            <a:pPr lvl="2" eaLnBrk="1" hangingPunct="1"/>
            <a:endParaRPr lang="en-US" altLang="zh-CN" smtClean="0">
              <a:ea typeface="黑体" pitchFamily="49" charset="-122"/>
            </a:endParaRPr>
          </a:p>
          <a:p>
            <a:pPr lvl="2" eaLnBrk="1" hangingPunct="1"/>
            <a:r>
              <a:rPr lang="en-US" altLang="zh-CN" smtClean="0">
                <a:ea typeface="黑体" pitchFamily="49" charset="-122"/>
              </a:rPr>
              <a:t> 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BFDFCC-F2D5-48D9-928C-9C470996C67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不少于</a:t>
            </a:r>
            <a:r>
              <a:rPr lang="en-US" altLang="zh-CN" smtClean="0"/>
              <a:t>4</a:t>
            </a:r>
            <a:r>
              <a:rPr lang="zh-CN" altLang="en-US" smtClean="0"/>
              <a:t>道题，其中至少包含一道简述题，主要了解学员对重要知识点的理解程度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CD7A4E-B488-4D8C-88DD-F25B88F0CE0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77098-7D05-4C05-9A7F-4C4D7939559C}" type="slidenum">
              <a:rPr lang="zh-CN" altLang="en-US" smtClean="0">
                <a:latin typeface="Calibri" pitchFamily="34" charset="0"/>
              </a:rPr>
              <a:pPr>
                <a:defRPr/>
              </a:pPr>
              <a:t>16</a:t>
            </a:fld>
            <a:endParaRPr lang="zh-CN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/>
            <a:r>
              <a:rPr lang="zh-CN" altLang="en-US" smtClean="0"/>
              <a:t>本页</a:t>
            </a:r>
            <a:r>
              <a:rPr lang="en-US" altLang="zh-CN" smtClean="0"/>
              <a:t>PPT</a:t>
            </a:r>
            <a:r>
              <a:rPr lang="zh-CN" altLang="en-US" smtClean="0"/>
              <a:t>可选，总结做的项目</a:t>
            </a:r>
          </a:p>
          <a:p>
            <a:pPr lvl="2" eaLnBrk="1" hangingPunct="1"/>
            <a:endParaRPr lang="zh-CN" altLang="en-US" smtClean="0"/>
          </a:p>
          <a:p>
            <a:pPr lvl="2"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352BA-BB69-48D1-BD4E-07EBD62E697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04D4F1-9108-4B86-B2A7-485676F3922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本页</a:t>
            </a:r>
            <a:r>
              <a:rPr lang="en-US" altLang="zh-CN" smtClean="0"/>
              <a:t>PPT</a:t>
            </a:r>
            <a:r>
              <a:rPr lang="zh-CN" altLang="en-US" smtClean="0"/>
              <a:t>可选，总结做的项目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93E33D-A093-41BD-96EF-63FFC6D793BE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本页</a:t>
            </a:r>
            <a:r>
              <a:rPr lang="en-US" altLang="zh-CN" smtClean="0"/>
              <a:t>PPT</a:t>
            </a:r>
            <a:r>
              <a:rPr lang="zh-CN" altLang="en-US" smtClean="0"/>
              <a:t>可选，总结做的项目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E53707-C032-4037-A4A0-5DAE41A81CE9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534AD-CBCE-4FCC-A86E-907D1EA09E66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3196DA-6D06-4520-92EF-1506811E9778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3EAAB2-D679-4CA0-99F8-C9291F20CAA3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教学指导：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教员结合知识体系图进行知识梳理，突出讲解本课程学习的内容，强调重点和难点内容，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对于将在后续章节学习的知识简单提一下即可，意在让学员了解知识之间的关联性。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C3A15C-54AC-4A0C-9168-E6D96BC2165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>
            <a:grpSpLocks/>
          </p:cNvGrpSpPr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B683A-0022-431D-B1E5-236ED186A33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178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C147A-6288-4441-99BA-3900EBB89F6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8398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F12BE-9BC4-4C06-AB2F-10DA2F78BE7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396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844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A0DBD-8A84-4F0A-B88E-06ED90AD1A0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418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735E2-7F6E-422D-B698-FD70AC00224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73537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6AB30-89EF-49DF-B597-1B1A55A46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238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71B5-8956-4105-85D1-5E4F0FF6671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449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7980-F904-4791-8423-5F5BABDC5D9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565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48354-1D29-4AF7-9311-BD6242FBE18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212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CAE44-18DF-4AA4-846F-3F9796805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205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2920FC98-DDA6-4DAD-80B2-B7A0C047929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1" r:id="rId1"/>
    <p:sldLayoutId id="2147484602" r:id="rId2"/>
    <p:sldLayoutId id="2147484603" r:id="rId3"/>
    <p:sldLayoutId id="2147484604" r:id="rId4"/>
    <p:sldLayoutId id="2147484605" r:id="rId5"/>
    <p:sldLayoutId id="2147484606" r:id="rId6"/>
    <p:sldLayoutId id="2147484607" r:id="rId7"/>
    <p:sldLayoutId id="2147484608" r:id="rId8"/>
    <p:sldLayoutId id="2147484609" r:id="rId9"/>
    <p:sldLayoutId id="2147484610" r:id="rId10"/>
    <p:sldLayoutId id="21474846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第十六章 课程总复习</a:t>
            </a:r>
            <a:br>
              <a:rPr dirty="0" smtClean="0"/>
            </a:br>
            <a:endParaRPr dirty="0" smtClean="0"/>
          </a:p>
        </p:txBody>
      </p:sp>
      <p:grpSp>
        <p:nvGrpSpPr>
          <p:cNvPr id="14339" name="组合 17"/>
          <p:cNvGrpSpPr>
            <a:grpSpLocks/>
          </p:cNvGrpSpPr>
          <p:nvPr/>
        </p:nvGrpSpPr>
        <p:grpSpPr bwMode="auto">
          <a:xfrm>
            <a:off x="1143000" y="3429000"/>
            <a:ext cx="7143750" cy="338138"/>
            <a:chOff x="1071538" y="3161884"/>
            <a:chExt cx="7143800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330" y="3161884"/>
              <a:ext cx="114300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指导学习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285750"/>
            <a:ext cx="3529013" cy="523875"/>
          </a:xfrm>
        </p:spPr>
        <p:txBody>
          <a:bodyPr/>
          <a:lstStyle/>
          <a:p>
            <a:pPr>
              <a:defRPr/>
            </a:pPr>
            <a:r>
              <a:rPr smtClean="0"/>
              <a:t>知识梳理：程序逻辑</a:t>
            </a:r>
          </a:p>
        </p:txBody>
      </p:sp>
      <p:pic>
        <p:nvPicPr>
          <p:cNvPr id="11" name="内容占位符 10" descr="图16.1-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0166" y="1571612"/>
            <a:ext cx="5725324" cy="4525007"/>
          </a:xfrm>
        </p:spPr>
      </p:pic>
      <p:pic>
        <p:nvPicPr>
          <p:cNvPr id="8" name="图片 7" descr="图16.2-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857364"/>
            <a:ext cx="600075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知识梳理：数组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3557" name="图片 3" descr="16.2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71588"/>
            <a:ext cx="6072188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825" y="285750"/>
            <a:ext cx="3887788" cy="523220"/>
          </a:xfrm>
        </p:spPr>
        <p:txBody>
          <a:bodyPr/>
          <a:lstStyle/>
          <a:p>
            <a:pPr>
              <a:defRPr/>
            </a:pPr>
            <a:r>
              <a:rPr dirty="0" smtClean="0"/>
              <a:t>知识梳理：</a:t>
            </a:r>
            <a:r>
              <a:rPr dirty="0" smtClean="0"/>
              <a:t>初识</a:t>
            </a:r>
            <a:r>
              <a:rPr lang="en-US" altLang="zh-CN" dirty="0" smtClean="0"/>
              <a:t>Java</a:t>
            </a:r>
            <a:r>
              <a:rPr dirty="0" smtClean="0"/>
              <a:t>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196975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24581" name="图片 3" descr="图16.3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95400"/>
            <a:ext cx="7010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956550" y="285750"/>
            <a:ext cx="1008063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35161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多重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if 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switch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选择结构都可以用于多分支的情况，但使用场合不同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while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循环是先判断再执行，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do-while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循环反之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for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循环适用于循环次数确定的情况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break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continue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都可以改变程序执行的流程，但含义不同，使用场合也不同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类是对象的类型，对象是类的实例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方法分为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无参方法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带参方法</a:t>
            </a: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String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类提供了很多方法实现对字符串的操作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6633" name="TextBox 15"/>
          <p:cNvSpPr txBox="1">
            <a:spLocks noChangeArrowheads="1"/>
          </p:cNvSpPr>
          <p:nvPr/>
        </p:nvSpPr>
        <p:spPr bwMode="auto">
          <a:xfrm>
            <a:off x="38081" y="3671892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Java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基本知识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6634" name="AutoShape 3"/>
          <p:cNvSpPr>
            <a:spLocks/>
          </p:cNvSpPr>
          <p:nvPr/>
        </p:nvSpPr>
        <p:spPr bwMode="auto">
          <a:xfrm>
            <a:off x="1836739" y="1620838"/>
            <a:ext cx="306370" cy="445136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相关学习资源</a:t>
            </a:r>
          </a:p>
        </p:txBody>
      </p:sp>
      <p:sp>
        <p:nvSpPr>
          <p:cNvPr id="9" name="矩形 8"/>
          <p:cNvSpPr/>
          <p:nvPr/>
        </p:nvSpPr>
        <p:spPr>
          <a:xfrm>
            <a:off x="2395538" y="34321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10" name="矩形 9"/>
          <p:cNvSpPr/>
          <p:nvPr/>
        </p:nvSpPr>
        <p:spPr>
          <a:xfrm>
            <a:off x="2395538" y="2276475"/>
            <a:ext cx="4352925" cy="571500"/>
          </a:xfrm>
          <a:prstGeom prst="rect">
            <a:avLst/>
          </a:prstGeom>
          <a:solidFill>
            <a:schemeClr val="bg1"/>
          </a:solidFill>
          <a:ln cap="sq" cmpd="dbl">
            <a:solidFill>
              <a:srgbClr val="0070C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b="1" dirty="0">
                <a:solidFill>
                  <a:srgbClr val="0F3D3B"/>
                </a:solidFill>
                <a:latin typeface="微软雅黑" pitchFamily="34" charset="-122"/>
                <a:ea typeface="微软雅黑" pitchFamily="34" charset="-122"/>
              </a:rPr>
              <a:t>学生用书</a:t>
            </a:r>
          </a:p>
        </p:txBody>
      </p:sp>
      <p:sp>
        <p:nvSpPr>
          <p:cNvPr id="14" name="矩形 13"/>
          <p:cNvSpPr/>
          <p:nvPr/>
        </p:nvSpPr>
        <p:spPr>
          <a:xfrm>
            <a:off x="2393950" y="28479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742950" lvl="1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理解程序逻辑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7" name="矩形 16"/>
          <p:cNvSpPr/>
          <p:nvPr/>
        </p:nvSpPr>
        <p:spPr>
          <a:xfrm>
            <a:off x="2393950" y="4003675"/>
            <a:ext cx="4356100" cy="3698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285750" indent="-285750" algn="ctr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“使用</a:t>
            </a:r>
            <a:r>
              <a:rPr lang="en-US" altLang="zh-CN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理解程序逻辑”课程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9586" y="285750"/>
            <a:ext cx="1035027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熟悉“吃货联盟订餐系统”项目需求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如何保存多条订单的信息？</a:t>
            </a:r>
          </a:p>
          <a:p>
            <a:pPr lvl="2"/>
            <a:r>
              <a:rPr lang="zh-CN" altLang="en-US" dirty="0" smtClean="0"/>
              <a:t>如何获得所有订单的信息？</a:t>
            </a:r>
          </a:p>
          <a:p>
            <a:pPr lvl="2"/>
            <a:r>
              <a:rPr lang="zh-CN" altLang="en-US" dirty="0" smtClean="0"/>
              <a:t>怎样实现新增一条订单的功能？</a:t>
            </a:r>
          </a:p>
          <a:p>
            <a:pPr lvl="2"/>
            <a:r>
              <a:rPr lang="zh-CN" altLang="en-US" dirty="0" smtClean="0"/>
              <a:t>怎样实现签收一条订单的功能？</a:t>
            </a:r>
          </a:p>
          <a:p>
            <a:pPr lvl="2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6" descr="s1--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21" descr="教育改变生活毛笔字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163763"/>
            <a:ext cx="6535738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图片 11" descr="彩色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8613"/>
            <a:ext cx="17859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ACCP8.0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职业教育研究院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000" b="1">
                <a:latin typeface="微软雅黑" pitchFamily="34" charset="-122"/>
                <a:ea typeface="微软雅黑" pitchFamily="34" charset="-122"/>
              </a:rPr>
              <a:t>北京阿博泰克北大青鸟信息技术有限公司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92" y="285728"/>
            <a:ext cx="1963720" cy="523220"/>
          </a:xfrm>
        </p:spPr>
        <p:txBody>
          <a:bodyPr/>
          <a:lstStyle/>
          <a:p>
            <a:r>
              <a:rPr altLang="en-US" dirty="0" smtClean="0"/>
              <a:t>预习检查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使用教员提供的</a:t>
            </a:r>
            <a:r>
              <a:rPr lang="en-US" dirty="0" smtClean="0"/>
              <a:t>PPT</a:t>
            </a:r>
            <a:r>
              <a:rPr lang="zh-CN" altLang="en-US" dirty="0" smtClean="0"/>
              <a:t>模板，将自己对本课程所学知识、技能的收获及成果，存在的疑惑都体现在其中，与同学和教员交流、分享、讨论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总结无参方法和带参方法的声明和调用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上网搜索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类的相关资料，了解其不变性的特点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通过编码说明比较运算符“</a:t>
            </a:r>
            <a:r>
              <a:rPr lang="en-US" altLang="zh-CN" dirty="0" smtClean="0"/>
              <a:t>==</a:t>
            </a:r>
            <a:r>
              <a:rPr lang="zh-CN" altLang="en-US" dirty="0" smtClean="0"/>
              <a:t>”和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r>
              <a:rPr lang="en-US" altLang="zh-CN" dirty="0" smtClean="0"/>
              <a:t>equals()</a:t>
            </a:r>
            <a:r>
              <a:rPr lang="zh-CN" altLang="en-US" dirty="0" smtClean="0"/>
              <a:t>方法的异同点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编程题：编写一个带参方法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，统计指定字符串中子串出现的次数，其中：参数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是指定的字符串，参数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是要匹配的子串；调用</a:t>
            </a:r>
            <a:r>
              <a:rPr lang="en-US" altLang="zh-CN" dirty="0" smtClean="0"/>
              <a:t>compare()</a:t>
            </a:r>
            <a:r>
              <a:rPr lang="zh-CN" altLang="en-US" dirty="0" smtClean="0"/>
              <a:t>输出子串出现次数</a:t>
            </a:r>
          </a:p>
          <a:p>
            <a:endParaRPr lang="zh-CN" altLang="en-US" dirty="0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6" name="TextBox 5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7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本章任务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课程内容回顾</a:t>
            </a:r>
          </a:p>
          <a:p>
            <a:pPr>
              <a:defRPr/>
            </a:pPr>
            <a:r>
              <a:rPr lang="zh-CN" altLang="en-US" dirty="0" smtClean="0"/>
              <a:t>学员总结</a:t>
            </a:r>
          </a:p>
          <a:p>
            <a:pPr>
              <a:defRPr/>
            </a:pPr>
            <a:r>
              <a:rPr lang="zh-CN" altLang="en-US" dirty="0" smtClean="0"/>
              <a:t>知识梳理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课程内容回顾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第一章</a:t>
            </a:r>
            <a:r>
              <a:rPr lang="en-US" altLang="zh-CN" smtClean="0"/>
              <a:t>~</a:t>
            </a:r>
            <a:r>
              <a:rPr lang="zh-CN" altLang="en-US" smtClean="0"/>
              <a:t>第十章</a:t>
            </a:r>
          </a:p>
          <a:p>
            <a:pPr lvl="1"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语法</a:t>
            </a:r>
          </a:p>
          <a:p>
            <a:pPr lvl="1">
              <a:defRPr/>
            </a:pPr>
            <a:r>
              <a:rPr lang="zh-CN" altLang="en-US" smtClean="0"/>
              <a:t>选择结构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循环结构</a:t>
            </a:r>
          </a:p>
          <a:p>
            <a:pPr lvl="1">
              <a:defRPr/>
            </a:pPr>
            <a:r>
              <a:rPr lang="zh-CN" altLang="en-US" smtClean="0"/>
              <a:t>数组</a:t>
            </a:r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r>
              <a:rPr lang="zh-CN" altLang="en-US" smtClean="0"/>
              <a:t>第十一章</a:t>
            </a:r>
            <a:r>
              <a:rPr lang="en-US" altLang="zh-CN" smtClean="0"/>
              <a:t>~</a:t>
            </a:r>
            <a:r>
              <a:rPr lang="zh-CN" altLang="en-US" smtClean="0"/>
              <a:t>第十五章</a:t>
            </a:r>
          </a:p>
          <a:p>
            <a:pPr lvl="1">
              <a:defRPr/>
            </a:pPr>
            <a:r>
              <a:rPr lang="zh-CN" altLang="en-US" smtClean="0"/>
              <a:t>类和对象</a:t>
            </a:r>
          </a:p>
          <a:p>
            <a:pPr lvl="1">
              <a:defRPr/>
            </a:pPr>
            <a:r>
              <a:rPr lang="zh-CN" altLang="en-US" smtClean="0"/>
              <a:t>类的方法</a:t>
            </a:r>
          </a:p>
          <a:p>
            <a:pPr lvl="1">
              <a:defRPr/>
            </a:pPr>
            <a:r>
              <a:rPr lang="zh-CN" altLang="en-US" smtClean="0"/>
              <a:t>字符串类</a:t>
            </a:r>
            <a:endParaRPr lang="zh-CN" altLang="en-US" dirty="0" smtClean="0"/>
          </a:p>
        </p:txBody>
      </p:sp>
      <p:pic>
        <p:nvPicPr>
          <p:cNvPr id="1638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99548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500313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428875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429125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852988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贯穿案例：我行我素购物系统</a:t>
            </a:r>
            <a:r>
              <a:rPr lang="en-US" altLang="zh-CN" smtClean="0"/>
              <a:t>(MyShopping)</a:t>
            </a:r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2643182"/>
          <a:ext cx="6143668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贯穿案例：我行我素购物系统</a:t>
            </a:r>
            <a:r>
              <a:rPr lang="en-US" altLang="zh-CN" smtClean="0"/>
              <a:t>(MyShopping)</a:t>
            </a:r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285852" y="2643182"/>
          <a:ext cx="6143668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47BE4838-49EC-4E92-8A0A-F8EF871CE2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DDF7596F-182A-4265-A416-2F2B367C35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2D5CCF0F-F3E2-4D2F-969F-7DA4D40D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0CAFFB9-97B3-4A3C-B7B7-DBFAC8A22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43663" y="285750"/>
            <a:ext cx="2520950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课程内容回顾</a:t>
            </a:r>
            <a:endParaRPr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贯穿案例：我行我素购物系统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MyShopping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zh-CN" altLang="en-US" dirty="0" smtClean="0"/>
              <a:t>	覆盖的技能点</a:t>
            </a:r>
          </a:p>
          <a:p>
            <a:pPr lvl="2">
              <a:defRPr/>
            </a:pPr>
            <a:r>
              <a:rPr lang="zh-CN" altLang="en-US" dirty="0" smtClean="0"/>
              <a:t>输入输出</a:t>
            </a:r>
          </a:p>
          <a:p>
            <a:pPr lvl="2">
              <a:defRPr/>
            </a:pPr>
            <a:r>
              <a:rPr lang="zh-CN" altLang="en-US" dirty="0" smtClean="0"/>
              <a:t>变量数据类型</a:t>
            </a:r>
          </a:p>
          <a:p>
            <a:pPr lvl="2">
              <a:defRPr/>
            </a:pPr>
            <a:r>
              <a:rPr lang="zh-CN" altLang="en-US" dirty="0" smtClean="0"/>
              <a:t>运算符</a:t>
            </a:r>
          </a:p>
          <a:p>
            <a:pPr lvl="2">
              <a:defRPr/>
            </a:pPr>
            <a:r>
              <a:rPr lang="zh-CN" altLang="en-US" dirty="0" smtClean="0"/>
              <a:t>类型转换</a:t>
            </a:r>
          </a:p>
          <a:p>
            <a:pPr lvl="2">
              <a:defRPr/>
            </a:pPr>
            <a:r>
              <a:rPr lang="zh-CN" altLang="en-US" dirty="0" smtClean="0"/>
              <a:t>条件结构</a:t>
            </a:r>
          </a:p>
          <a:p>
            <a:pPr lvl="2">
              <a:defRPr/>
            </a:pPr>
            <a:r>
              <a:rPr lang="zh-CN" altLang="en-US" dirty="0" smtClean="0"/>
              <a:t>调试技巧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284663" y="2060575"/>
            <a:ext cx="4032250" cy="38893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循环结构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跳转语句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数组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算法基础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en-US" altLang="zh-CN" sz="2000" b="1" dirty="0">
                <a:latin typeface="+mn-lt"/>
                <a:ea typeface="+mn-ea"/>
              </a:rPr>
              <a:t>OOP</a:t>
            </a:r>
            <a:r>
              <a:rPr lang="zh-CN" altLang="en-US" sz="2000" b="1" dirty="0">
                <a:latin typeface="+mn-lt"/>
                <a:ea typeface="+mn-ea"/>
              </a:rPr>
              <a:t>基础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/>
            </a:pPr>
            <a:r>
              <a:rPr lang="zh-CN" altLang="en-US" sz="2000" b="1" dirty="0">
                <a:latin typeface="+mn-lt"/>
                <a:ea typeface="+mn-ea"/>
              </a:rPr>
              <a:t>字符串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688" y="285750"/>
            <a:ext cx="2447925" cy="523875"/>
          </a:xfrm>
        </p:spPr>
        <p:txBody>
          <a:bodyPr/>
          <a:lstStyle/>
          <a:p>
            <a:pPr>
              <a:defRPr/>
            </a:pPr>
            <a:r>
              <a:rPr smtClean="0"/>
              <a:t>课程内容回顾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项目案例：幸运抽奖</a:t>
            </a:r>
          </a:p>
          <a:p>
            <a:pPr lvl="1">
              <a:defRPr/>
            </a:pPr>
            <a:r>
              <a:rPr lang="zh-CN" altLang="en-US" dirty="0" smtClean="0"/>
              <a:t>功能：注册、登录、幸运抽奖</a:t>
            </a:r>
          </a:p>
          <a:p>
            <a:pPr lvl="1">
              <a:defRPr/>
            </a:pPr>
            <a:r>
              <a:rPr lang="zh-CN" altLang="en-US" dirty="0" smtClean="0"/>
              <a:t>技能：数据类型、选择结构、循环结构、数组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项目案例：人机猜拳</a:t>
            </a:r>
          </a:p>
          <a:p>
            <a:pPr lvl="1">
              <a:defRPr/>
            </a:pPr>
            <a:r>
              <a:rPr lang="zh-CN" altLang="en-US" dirty="0" smtClean="0"/>
              <a:t>功能：选取对战角色、猜拳、记录分数</a:t>
            </a:r>
          </a:p>
          <a:p>
            <a:pPr lvl="1">
              <a:defRPr/>
            </a:pPr>
            <a:r>
              <a:rPr lang="zh-CN" altLang="en-US" dirty="0" smtClean="0"/>
              <a:t>技能：类和对象、类的方法、二重循环结构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分组总结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内容要求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正确、全面、重点突出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表达要求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清晰流畅、有条理</a:t>
            </a:r>
            <a:endParaRPr lang="zh-CN" altLang="en-US" dirty="0"/>
          </a:p>
        </p:txBody>
      </p:sp>
      <p:grpSp>
        <p:nvGrpSpPr>
          <p:cNvPr id="21509" name="组合 5"/>
          <p:cNvGrpSpPr>
            <a:grpSpLocks/>
          </p:cNvGrpSpPr>
          <p:nvPr/>
        </p:nvGrpSpPr>
        <p:grpSpPr bwMode="auto">
          <a:xfrm>
            <a:off x="142875" y="857250"/>
            <a:ext cx="1508125" cy="400050"/>
            <a:chOff x="2857488" y="4388767"/>
            <a:chExt cx="1507863" cy="400110"/>
          </a:xfrm>
        </p:grpSpPr>
        <p:pic>
          <p:nvPicPr>
            <p:cNvPr id="21510" name="Picture 2" descr="C:\Users\meng.zhang\Desktop\ACCP7.0模版图标规范\未命名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488" y="4410227"/>
              <a:ext cx="343625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147951" y="4388767"/>
              <a:ext cx="12174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知识分享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46814-0D68-44AD-9E0B-66AE49D9B468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7188</TotalTime>
  <Words>919</Words>
  <Application>Microsoft Office PowerPoint</Application>
  <PresentationFormat>全屏显示(4:3)</PresentationFormat>
  <Paragraphs>163</Paragraphs>
  <Slides>16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模板</vt:lpstr>
      <vt:lpstr> 第十六章 课程总复习 </vt:lpstr>
      <vt:lpstr>预习检查</vt:lpstr>
      <vt:lpstr>本章任务</vt:lpstr>
      <vt:lpstr>课程内容回顾</vt:lpstr>
      <vt:lpstr>课程内容回顾</vt:lpstr>
      <vt:lpstr>课程内容回顾</vt:lpstr>
      <vt:lpstr>课程内容回顾</vt:lpstr>
      <vt:lpstr>课程内容回顾</vt:lpstr>
      <vt:lpstr>学员总结</vt:lpstr>
      <vt:lpstr>知识梳理：程序逻辑</vt:lpstr>
      <vt:lpstr>知识梳理：数组</vt:lpstr>
      <vt:lpstr>知识梳理：初识Java类</vt:lpstr>
      <vt:lpstr>总结</vt:lpstr>
      <vt:lpstr>相关学习资源</vt:lpstr>
      <vt:lpstr>作业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hong.li(李红)</cp:lastModifiedBy>
  <cp:revision>944</cp:revision>
  <dcterms:created xsi:type="dcterms:W3CDTF">2006-03-08T06:55:38Z</dcterms:created>
  <dcterms:modified xsi:type="dcterms:W3CDTF">2016-08-31T09:26:50Z</dcterms:modified>
</cp:coreProperties>
</file>