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前端知识点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1.HTML </a:t>
            </a:r>
            <a:r>
              <a:rPr lang="zh-CN" altLang="en-US">
                <a:solidFill>
                  <a:srgbClr val="FF0000"/>
                </a:solidFill>
              </a:rPr>
              <a:t>盒模型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901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盒模型的组成：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HTML</a:t>
            </a:r>
            <a:r>
              <a:rPr lang="zh-CN" altLang="en-US"/>
              <a:t>一个盒子由</a:t>
            </a:r>
            <a:r>
              <a:rPr lang="en-US" altLang="zh-CN"/>
              <a:t> </a:t>
            </a:r>
            <a:r>
              <a:rPr lang="zh-CN" altLang="en-US"/>
              <a:t>内容区</a:t>
            </a:r>
            <a:r>
              <a:rPr lang="en-US" altLang="zh-CN"/>
              <a:t>(content)</a:t>
            </a:r>
            <a:r>
              <a:rPr lang="zh-CN" altLang="en-US"/>
              <a:t>、填充区</a:t>
            </a:r>
            <a:r>
              <a:rPr lang="en-US" altLang="zh-CN"/>
              <a:t>(padding)</a:t>
            </a:r>
            <a:r>
              <a:rPr lang="zh-CN" altLang="en-US"/>
              <a:t>、边框</a:t>
            </a:r>
            <a:r>
              <a:rPr lang="en-US" altLang="zh-CN"/>
              <a:t>(border)</a:t>
            </a:r>
            <a:r>
              <a:rPr lang="zh-CN" altLang="en-US"/>
              <a:t>、外边距</a:t>
            </a:r>
            <a:r>
              <a:rPr lang="en-US" altLang="zh-CN"/>
              <a:t>(margin)</a:t>
            </a:r>
            <a:r>
              <a:rPr lang="zh-CN" altLang="en-US"/>
              <a:t>组成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盒模型的类型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标准模式：一个块的总宽度</a:t>
            </a:r>
            <a:r>
              <a:rPr lang="en-US" altLang="zh-CN"/>
              <a:t> = content + padding + border + margin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怪异模式：一个块的总宽度</a:t>
            </a:r>
            <a:r>
              <a:rPr lang="en-US" altLang="zh-CN"/>
              <a:t> = content(</a:t>
            </a:r>
            <a:r>
              <a:rPr lang="zh-CN" altLang="en-US"/>
              <a:t>包括了</a:t>
            </a:r>
            <a:r>
              <a:rPr lang="en-US" altLang="zh-CN"/>
              <a:t>padding</a:t>
            </a:r>
            <a:r>
              <a:rPr lang="zh-CN" altLang="en-US"/>
              <a:t>和</a:t>
            </a:r>
            <a:r>
              <a:rPr lang="en-US" altLang="zh-CN"/>
              <a:t>border) + margin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一个样式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box-sizing: border-box; </a:t>
            </a:r>
            <a:r>
              <a:rPr lang="zh-CN" altLang="en-US"/>
              <a:t>宽度计算一直到边框，对应怪异模式。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FF0000"/>
                </a:solidFill>
              </a:rPr>
              <a:t>box-sizing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模式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)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content-box</a:t>
            </a:r>
            <a:r>
              <a:rPr lang="en-US" altLang="zh-CN"/>
              <a:t>;</a:t>
            </a:r>
            <a:r>
              <a:rPr lang="zh-CN" altLang="en-US"/>
              <a:t>宽度计算一直到内容，对应标准模式。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1.HTML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盒模型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3550" y="1604645"/>
            <a:ext cx="11444605" cy="42646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74235" y="2089785"/>
            <a:ext cx="6261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如果要通过</a:t>
            </a:r>
            <a:r>
              <a:rPr lang="en-US" altLang="zh-CN" sz="2400" b="1">
                <a:solidFill>
                  <a:schemeClr val="bg1"/>
                </a:solidFill>
              </a:rPr>
              <a:t>JS</a:t>
            </a:r>
            <a:r>
              <a:rPr lang="zh-CN" altLang="en-US" sz="2400" b="1">
                <a:solidFill>
                  <a:schemeClr val="bg1"/>
                </a:solidFill>
              </a:rPr>
              <a:t>的方式，且是</a:t>
            </a:r>
            <a:r>
              <a:rPr lang="en-US" altLang="zh-CN" sz="2400" b="1">
                <a:solidFill>
                  <a:schemeClr val="bg1"/>
                </a:solidFill>
              </a:rPr>
              <a:t>scroll offset client</a:t>
            </a:r>
            <a:r>
              <a:rPr lang="zh-CN" altLang="en-US" sz="2400" b="1">
                <a:solidFill>
                  <a:schemeClr val="bg1"/>
                </a:solidFill>
              </a:rPr>
              <a:t>三大家族获取盒子宽度，记得如下区别哈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15790" y="2919730"/>
            <a:ext cx="74180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1.offsetWidth</a:t>
            </a:r>
            <a:r>
              <a:rPr lang="zh-CN" altLang="en-US" sz="2800">
                <a:solidFill>
                  <a:srgbClr val="FF0000"/>
                </a:solidFill>
              </a:rPr>
              <a:t>包括内容</a:t>
            </a:r>
            <a:r>
              <a:rPr lang="en-US" altLang="zh-CN" sz="2800">
                <a:solidFill>
                  <a:srgbClr val="FF0000"/>
                </a:solidFill>
              </a:rPr>
              <a:t> padding </a:t>
            </a:r>
            <a:r>
              <a:rPr lang="zh-CN" altLang="en-US" sz="2800">
                <a:solidFill>
                  <a:srgbClr val="FF0000"/>
                </a:solidFill>
              </a:rPr>
              <a:t>和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rgbClr val="FF0000"/>
                </a:solidFill>
              </a:rPr>
              <a:t>边框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2.scrollWidth</a:t>
            </a:r>
            <a:r>
              <a:rPr lang="zh-CN" altLang="en-US" sz="2800">
                <a:solidFill>
                  <a:srgbClr val="FF0000"/>
                </a:solidFill>
              </a:rPr>
              <a:t>和</a:t>
            </a:r>
            <a:r>
              <a:rPr lang="en-US" altLang="zh-CN" sz="2800">
                <a:solidFill>
                  <a:srgbClr val="FF0000"/>
                </a:solidFill>
              </a:rPr>
              <a:t>clientWidth</a:t>
            </a:r>
            <a:r>
              <a:rPr lang="zh-CN" altLang="en-US" sz="2800">
                <a:solidFill>
                  <a:srgbClr val="FF0000"/>
                </a:solidFill>
              </a:rPr>
              <a:t>只包括内容和</a:t>
            </a:r>
            <a:r>
              <a:rPr lang="en-US" altLang="zh-CN" sz="2800">
                <a:solidFill>
                  <a:srgbClr val="FF0000"/>
                </a:solidFill>
              </a:rPr>
              <a:t>padding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tags/tag1.xml><?xml version="1.0" encoding="utf-8"?>
<p:tagLst xmlns:p="http://schemas.openxmlformats.org/presentationml/2006/main">
  <p:tag name="COMMONDATA" val="eyJoZGlkIjoiMzcwZTNiMzYwOGM1YWNjNjc2ZmI4OTdmZmYxNDFjZG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WPS 演示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lizhihang123</dc:creator>
  <cp:lastModifiedBy>卖报的小行家</cp:lastModifiedBy>
  <cp:revision>13</cp:revision>
  <dcterms:created xsi:type="dcterms:W3CDTF">2022-10-06T04:06:00Z</dcterms:created>
  <dcterms:modified xsi:type="dcterms:W3CDTF">2022-10-06T04:24:15Z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E2721ED2E5074EB9B725270B79405896</vt:lpwstr>
  </property>
  <property fmtid="{D5CDD505-2E9C-101B-9397-08002B2CF9AE}" pid="3" name="KSOProductBuildVer">
    <vt:lpwstr>2052-11.1.0.12358</vt:lpwstr>
  </property>
</Properties>
</file>