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42" d="100"/>
          <a:sy n="42" d="100"/>
        </p:scale>
        <p:origin x="166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274738"/>
            <a:ext cx="9753600" cy="4326153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8609662"/>
            <a:ext cx="9753600" cy="16256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10249116"/>
            <a:ext cx="3063239" cy="865481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10249118"/>
            <a:ext cx="6507480" cy="86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3391686"/>
            <a:ext cx="2895600" cy="8654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6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73" y="11134486"/>
            <a:ext cx="10608643" cy="1942175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2315935"/>
            <a:ext cx="10600347" cy="80757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13076660"/>
            <a:ext cx="10607040" cy="1770487"/>
          </a:xfrm>
        </p:spPr>
        <p:txBody>
          <a:bodyPr/>
          <a:lstStyle>
            <a:lvl1pPr marL="0" indent="0" algn="l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5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786153"/>
            <a:ext cx="10607040" cy="6642885"/>
          </a:xfrm>
        </p:spPr>
        <p:txBody>
          <a:bodyPr anchor="ctr"/>
          <a:lstStyle>
            <a:lvl1pPr algn="l"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649799"/>
            <a:ext cx="10363200" cy="3154612"/>
          </a:xfrm>
        </p:spPr>
        <p:txBody>
          <a:bodyPr anchor="ctr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903115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903115"/>
            <a:ext cx="6440875" cy="86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5" cy="8654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3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786155"/>
            <a:ext cx="10151533" cy="6533295"/>
          </a:xfrm>
        </p:spPr>
        <p:txBody>
          <a:bodyPr anchor="ctr"/>
          <a:lstStyle>
            <a:lvl1pPr algn="l"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8319451"/>
            <a:ext cx="9592736" cy="1053495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9895342"/>
            <a:ext cx="10371669" cy="1946702"/>
          </a:xfrm>
        </p:spPr>
        <p:txBody>
          <a:bodyPr anchor="ctr"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903115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899410"/>
            <a:ext cx="6440875" cy="86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5" cy="8654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611" y="1914595"/>
            <a:ext cx="609600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7161671"/>
            <a:ext cx="609600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82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5962"/>
            <a:ext cx="10366376" cy="5953979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8647861"/>
            <a:ext cx="10364811" cy="2370098"/>
          </a:xfrm>
        </p:spPr>
        <p:txBody>
          <a:bodyPr anchor="t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898097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898097"/>
            <a:ext cx="6440875" cy="86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5" cy="8654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5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2" y="1806223"/>
            <a:ext cx="8503919" cy="3090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5219745"/>
            <a:ext cx="3413760" cy="1463277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6884894"/>
            <a:ext cx="3413760" cy="796226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5217974"/>
            <a:ext cx="3413760" cy="1485118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6883717"/>
            <a:ext cx="3413760" cy="7963430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5197904"/>
            <a:ext cx="3413760" cy="1485118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6884894"/>
            <a:ext cx="3413760" cy="796226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3" y="1806222"/>
            <a:ext cx="8509312" cy="3070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9750140"/>
            <a:ext cx="3413760" cy="1618406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5527040"/>
            <a:ext cx="3413760" cy="35728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11368542"/>
            <a:ext cx="3413760" cy="347860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9750140"/>
            <a:ext cx="3413760" cy="1618406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5527040"/>
            <a:ext cx="3413760" cy="357893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11368539"/>
            <a:ext cx="3413760" cy="347860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9750140"/>
            <a:ext cx="3413760" cy="1618406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5527044"/>
            <a:ext cx="3413760" cy="357669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11368535"/>
            <a:ext cx="3413760" cy="347860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6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5201920"/>
            <a:ext cx="10607040" cy="96452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77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1771102"/>
            <a:ext cx="2057400" cy="100709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1" y="1768595"/>
            <a:ext cx="8370713" cy="100734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903115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903115"/>
            <a:ext cx="6440875" cy="86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5" cy="8654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8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786156"/>
            <a:ext cx="10607040" cy="6641624"/>
          </a:xfrm>
        </p:spPr>
        <p:txBody>
          <a:bodyPr anchor="b">
            <a:normAutofit/>
          </a:bodyPr>
          <a:lstStyle>
            <a:lvl1pPr algn="r">
              <a:defRPr sz="53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1" y="8632239"/>
            <a:ext cx="10607041" cy="3209799"/>
          </a:xfrm>
        </p:spPr>
        <p:txBody>
          <a:bodyPr>
            <a:normAutofit/>
          </a:bodyPr>
          <a:lstStyle>
            <a:lvl1pPr marL="0" indent="0" algn="r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903115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903115"/>
            <a:ext cx="6440875" cy="86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4" cy="8654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1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1" y="5201920"/>
            <a:ext cx="5214105" cy="9645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6" y="5201920"/>
            <a:ext cx="5210053" cy="9645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06222"/>
            <a:ext cx="8503920" cy="3070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5176419"/>
            <a:ext cx="4911545" cy="1952977"/>
          </a:xfrm>
        </p:spPr>
        <p:txBody>
          <a:bodyPr anchor="b">
            <a:normAutofit/>
          </a:bodyPr>
          <a:lstStyle>
            <a:lvl1pPr marL="0" indent="0">
              <a:buNone/>
              <a:defRPr sz="37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7425582"/>
            <a:ext cx="5214105" cy="74215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5" y="5176419"/>
            <a:ext cx="4907495" cy="1952977"/>
          </a:xfrm>
        </p:spPr>
        <p:txBody>
          <a:bodyPr anchor="b">
            <a:normAutofit/>
          </a:bodyPr>
          <a:lstStyle>
            <a:lvl1pPr marL="0" indent="0">
              <a:buNone/>
              <a:defRPr sz="37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5" y="7425582"/>
            <a:ext cx="5210055" cy="74215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4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6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3612444"/>
            <a:ext cx="4114800" cy="3793067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770098"/>
            <a:ext cx="6217920" cy="1307704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7405511"/>
            <a:ext cx="4114800" cy="74416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88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3612444"/>
            <a:ext cx="5434307" cy="3793067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1780722"/>
            <a:ext cx="4898979" cy="130664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7405511"/>
            <a:ext cx="5434307" cy="74416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7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625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1811847"/>
            <a:ext cx="8503920" cy="306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5201920"/>
            <a:ext cx="10607040" cy="964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15066908"/>
            <a:ext cx="284988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15065710"/>
            <a:ext cx="757428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903115"/>
            <a:ext cx="263652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5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r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CDC R Workshop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March 10-11,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1135692"/>
            <a:ext cx="9753600" cy="16256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By Melinda Higgins, Ph.D.</a:t>
            </a:r>
          </a:p>
          <a:p>
            <a:r>
              <a:rPr lang="en-US" dirty="0" smtClean="0"/>
              <a:t>Senior Biostatistician/Associate Research Professor</a:t>
            </a:r>
          </a:p>
          <a:p>
            <a:r>
              <a:rPr lang="en-US" dirty="0" smtClean="0"/>
              <a:t>Emory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CDC R Workshop  March 10-11, 2016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R Workshop  March 10-11, 2016</dc:title>
  <dc:creator>Higgins, Melinda K</dc:creator>
  <cp:lastModifiedBy>Higgins, Melinda K</cp:lastModifiedBy>
  <cp:revision>1</cp:revision>
  <dcterms:created xsi:type="dcterms:W3CDTF">2016-03-05T14:24:38Z</dcterms:created>
  <dcterms:modified xsi:type="dcterms:W3CDTF">2016-03-05T14:28:35Z</dcterms:modified>
</cp:coreProperties>
</file>