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6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8AE122-8FC2-4269-8833-D87C76A444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8EF6FA2-421E-43F0-9E06-24F6B7ED2C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945229-D9F8-4C42-AA12-FE0F5DF35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2AEED-E514-41AC-B8A4-5E5D61D198DF}" type="datetimeFigureOut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EE2575-6628-4413-8409-BA6F8604E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833F6E-6F9D-454E-9F94-8EBEF2490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51DA-3425-4BDE-967E-291DB6492B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3336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F3286A-2FC1-46C1-929A-6A5037C4C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03B5457-0EE8-4261-BB5D-9923A21427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FA82AE-19A6-4983-BE03-B37815FE5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2AEED-E514-41AC-B8A4-5E5D61D198DF}" type="datetimeFigureOut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C51077-3FA6-45B5-A90B-17D85873C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857B2F-C528-4DE2-8F50-AD491CA31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51DA-3425-4BDE-967E-291DB6492B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3552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E7FDB2A-F6DC-436B-894A-B787836E7E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2A5E2DA-6ED0-4FB3-AE3B-EA87C58D2F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7A766C-72AB-4CA4-B7E9-43C7569EA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2AEED-E514-41AC-B8A4-5E5D61D198DF}" type="datetimeFigureOut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E46C16-15A7-4989-97C7-8A34241F3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C08CAD-ABDA-4DC1-A959-030D180AB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51DA-3425-4BDE-967E-291DB6492B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2369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64DC9A-D005-4637-818B-C2836EADD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94D419-AFE1-41F0-9803-7052FF58D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86E2D5-07D9-4A5F-9C58-4A12201A6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2AEED-E514-41AC-B8A4-5E5D61D198DF}" type="datetimeFigureOut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CA6756-371B-44E1-844E-A2FBB9452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E55445-79F0-48E0-A676-8877CF7D7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51DA-3425-4BDE-967E-291DB6492B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1813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5518D7-BF57-4D89-8BE7-CC2A485BE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417673-AC21-4029-A391-41F542471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6BC2C2-B6B2-477F-BEEB-69184CFF3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2AEED-E514-41AC-B8A4-5E5D61D198DF}" type="datetimeFigureOut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9B52C6-5CA7-49D1-A134-065A3C968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3A65DD-0924-40E0-8603-1B0500357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51DA-3425-4BDE-967E-291DB6492B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2710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60DBD9-11C8-4FD7-A8DA-247B8AD85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A78D2C-D6A5-4670-97B7-60E7592C59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E951372-87E3-4F7C-95AE-EAE4C3D0F8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C3AFF2-1DE3-49A5-A420-751BBE463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2AEED-E514-41AC-B8A4-5E5D61D198DF}" type="datetimeFigureOut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AB9721-4D8A-45A1-9A94-28E971742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55B98D-0DEC-4FA7-8040-FEDE1FB8D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51DA-3425-4BDE-967E-291DB6492B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0028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A6CE24-3693-40F0-9334-260489D02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6AF3C7-3AB8-489F-8859-F1FFABE0E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4696190-E518-4F4D-82C3-C98683F4F2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16696F9-E4A2-4D91-93FD-3C1FEB73C8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F87E7EF-86A8-4CFE-AB90-435E5A690E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3D5EFE8-FF8B-47B2-9BCB-03E9CB882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2AEED-E514-41AC-B8A4-5E5D61D198DF}" type="datetimeFigureOut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6339C76-D689-43F0-8E4A-7DD6DA2B3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8066F63-8AEA-4FC3-A05A-45A1D7825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51DA-3425-4BDE-967E-291DB6492B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085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35ADBF-B729-42FF-B0F6-27093D13D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F56D3A2-116D-406D-8135-74A093377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2AEED-E514-41AC-B8A4-5E5D61D198DF}" type="datetimeFigureOut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EBFD5AE-3474-4530-B13F-C465068C7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2C87CFC-2F7A-4A4C-83BC-63EE94E12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51DA-3425-4BDE-967E-291DB6492B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062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EED8700-0572-4C20-ACFA-0E9710DE9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2AEED-E514-41AC-B8A4-5E5D61D198DF}" type="datetimeFigureOut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A18C197-4895-4CEA-8591-BFC44F720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5046719-A49A-4EF5-B45D-C35CE7E55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51DA-3425-4BDE-967E-291DB6492B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5475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1E625C-D245-4D81-A2A9-B8332DCA2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E43571-F478-400D-9096-ADE6030DC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B87907-519D-40FD-B91E-5DB94D82D7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DE5844-3F11-4125-849A-1057D890D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2AEED-E514-41AC-B8A4-5E5D61D198DF}" type="datetimeFigureOut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3009A4-E033-4E17-93C1-74594981F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FF2446-E902-4AF1-A487-B1A20FB7A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51DA-3425-4BDE-967E-291DB6492B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4381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CCF903-BAF0-4B2D-BBB8-A1CF95121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FDAA173-E89E-4B38-8693-C4AE7718A8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E3719B-744B-4403-91C0-03B7FCDE93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035158-A934-4D15-AEA9-CFEEA9C4E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2AEED-E514-41AC-B8A4-5E5D61D198DF}" type="datetimeFigureOut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83AC11-CB7C-4DF7-A30F-4BCCC14BE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945153-48D2-4D78-A9D9-E76417234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51DA-3425-4BDE-967E-291DB6492B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252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FB006AA-1E3E-45CB-B79D-EF4AC851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080E98-6131-4E6C-A0A5-21B034115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295354-C5F2-49F0-A890-9AC8F8645E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2AEED-E514-41AC-B8A4-5E5D61D198DF}" type="datetimeFigureOut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F52014-F0E1-4691-8C9F-843BDBDD1A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26777D-FAD3-4ADE-9450-F67B36C46E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B51DA-3425-4BDE-967E-291DB6492B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0079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215362B-7E68-430D-8CEB-631C42BC335D}"/>
              </a:ext>
            </a:extLst>
          </p:cNvPr>
          <p:cNvSpPr/>
          <p:nvPr/>
        </p:nvSpPr>
        <p:spPr>
          <a:xfrm>
            <a:off x="898711" y="806823"/>
            <a:ext cx="10394577" cy="6051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5A02924-8225-4AA0-84DB-8851FD7EF0AE}"/>
              </a:ext>
            </a:extLst>
          </p:cNvPr>
          <p:cNvSpPr/>
          <p:nvPr/>
        </p:nvSpPr>
        <p:spPr>
          <a:xfrm>
            <a:off x="1653989" y="1371599"/>
            <a:ext cx="2164976" cy="3429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793E720-5FD5-4311-BD65-FE39BCE000A4}"/>
              </a:ext>
            </a:extLst>
          </p:cNvPr>
          <p:cNvSpPr txBox="1"/>
          <p:nvPr/>
        </p:nvSpPr>
        <p:spPr>
          <a:xfrm>
            <a:off x="1949824" y="975372"/>
            <a:ext cx="1573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类的内存空间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95DFBA2A-91FD-40DC-AA20-C4A37B37241B}"/>
              </a:ext>
            </a:extLst>
          </p:cNvPr>
          <p:cNvCxnSpPr/>
          <p:nvPr/>
        </p:nvCxnSpPr>
        <p:spPr>
          <a:xfrm>
            <a:off x="1069041" y="2501153"/>
            <a:ext cx="54998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4AF8F700-8D4D-4E24-8CE4-4A10D76D90E3}"/>
              </a:ext>
            </a:extLst>
          </p:cNvPr>
          <p:cNvSpPr/>
          <p:nvPr/>
        </p:nvSpPr>
        <p:spPr>
          <a:xfrm>
            <a:off x="1949824" y="1694327"/>
            <a:ext cx="1479176" cy="2286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静态变量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135EC22-C32F-4BBD-B1A0-F13A038987AB}"/>
              </a:ext>
            </a:extLst>
          </p:cNvPr>
          <p:cNvSpPr/>
          <p:nvPr/>
        </p:nvSpPr>
        <p:spPr>
          <a:xfrm>
            <a:off x="1949824" y="2003608"/>
            <a:ext cx="1479176" cy="2286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静态变量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1B7D1ED-AC27-4FB6-A155-33D611F0A04E}"/>
              </a:ext>
            </a:extLst>
          </p:cNvPr>
          <p:cNvSpPr/>
          <p:nvPr/>
        </p:nvSpPr>
        <p:spPr>
          <a:xfrm>
            <a:off x="1949824" y="2407018"/>
            <a:ext cx="1479176" cy="2286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2060"/>
                </a:solidFill>
              </a:rPr>
              <a:t>方法区</a:t>
            </a:r>
            <a:endParaRPr lang="en-US" altLang="zh-CN" dirty="0">
              <a:solidFill>
                <a:srgbClr val="002060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4FF9301-6B00-4A5E-9ADC-C7D90A330821}"/>
              </a:ext>
            </a:extLst>
          </p:cNvPr>
          <p:cNvSpPr/>
          <p:nvPr/>
        </p:nvSpPr>
        <p:spPr>
          <a:xfrm>
            <a:off x="1949824" y="3381933"/>
            <a:ext cx="1479176" cy="2286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对象方法</a:t>
            </a:r>
            <a:endParaRPr lang="en-US" altLang="zh-CN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CFF0A68-CE5F-436E-9E91-18DE5E7A881A}"/>
              </a:ext>
            </a:extLst>
          </p:cNvPr>
          <p:cNvSpPr/>
          <p:nvPr/>
        </p:nvSpPr>
        <p:spPr>
          <a:xfrm>
            <a:off x="1949824" y="3899644"/>
            <a:ext cx="1479176" cy="2286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类方法</a:t>
            </a:r>
            <a:endParaRPr lang="en-US" altLang="zh-CN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6F34D62-68C4-4C0D-86C4-4821D74CDDF9}"/>
              </a:ext>
            </a:extLst>
          </p:cNvPr>
          <p:cNvSpPr/>
          <p:nvPr/>
        </p:nvSpPr>
        <p:spPr>
          <a:xfrm>
            <a:off x="1949824" y="4370293"/>
            <a:ext cx="1479176" cy="2286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静态方法</a:t>
            </a:r>
            <a:endParaRPr lang="en-US" altLang="zh-CN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A7743D0-2CD5-493F-998E-CB8BE8499406}"/>
              </a:ext>
            </a:extLst>
          </p:cNvPr>
          <p:cNvSpPr/>
          <p:nvPr/>
        </p:nvSpPr>
        <p:spPr>
          <a:xfrm>
            <a:off x="5486400" y="1371599"/>
            <a:ext cx="2164976" cy="3429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3CECB72-817B-418F-9AC3-97276E670CA5}"/>
              </a:ext>
            </a:extLst>
          </p:cNvPr>
          <p:cNvSpPr txBox="1"/>
          <p:nvPr/>
        </p:nvSpPr>
        <p:spPr>
          <a:xfrm>
            <a:off x="5647764" y="917997"/>
            <a:ext cx="1842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对象的内存空间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D45DB63-50FD-402B-8C67-7130DB2043C4}"/>
              </a:ext>
            </a:extLst>
          </p:cNvPr>
          <p:cNvSpPr txBox="1"/>
          <p:nvPr/>
        </p:nvSpPr>
        <p:spPr>
          <a:xfrm>
            <a:off x="5681383" y="1922929"/>
            <a:ext cx="1969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name = ‘</a:t>
            </a:r>
            <a:r>
              <a:rPr lang="zh-CN" altLang="en-US" dirty="0"/>
              <a:t>小明</a:t>
            </a:r>
            <a:r>
              <a:rPr lang="en-US" altLang="zh-CN" dirty="0"/>
              <a:t>’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3CE4143-B351-468F-897B-8FDD34DA9851}"/>
              </a:ext>
            </a:extLst>
          </p:cNvPr>
          <p:cNvSpPr txBox="1"/>
          <p:nvPr/>
        </p:nvSpPr>
        <p:spPr>
          <a:xfrm>
            <a:off x="5681383" y="2407018"/>
            <a:ext cx="1969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age = 18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A31C967-C11F-46CC-BA6E-8F5A763DB2A5}"/>
              </a:ext>
            </a:extLst>
          </p:cNvPr>
          <p:cNvSpPr/>
          <p:nvPr/>
        </p:nvSpPr>
        <p:spPr>
          <a:xfrm>
            <a:off x="8875059" y="1371600"/>
            <a:ext cx="1506070" cy="517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stu</a:t>
            </a:r>
            <a:endParaRPr lang="en-US" altLang="zh-CN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102AA672-B1FF-4FE8-AB1B-0C209580B047}"/>
              </a:ext>
            </a:extLst>
          </p:cNvPr>
          <p:cNvCxnSpPr/>
          <p:nvPr/>
        </p:nvCxnSpPr>
        <p:spPr>
          <a:xfrm flipH="1">
            <a:off x="7651376" y="2003608"/>
            <a:ext cx="1223683" cy="288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DF5E9917-B03A-4AD5-A655-347F56FAC87B}"/>
              </a:ext>
            </a:extLst>
          </p:cNvPr>
          <p:cNvCxnSpPr/>
          <p:nvPr/>
        </p:nvCxnSpPr>
        <p:spPr>
          <a:xfrm flipH="1">
            <a:off x="7651376" y="1694327"/>
            <a:ext cx="1223683" cy="59793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E98153B3-70CD-4F66-9B62-15672C73C7E4}"/>
              </a:ext>
            </a:extLst>
          </p:cNvPr>
          <p:cNvSpPr/>
          <p:nvPr/>
        </p:nvSpPr>
        <p:spPr>
          <a:xfrm>
            <a:off x="1544553" y="5671527"/>
            <a:ext cx="2274411" cy="517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cls</a:t>
            </a:r>
            <a:endParaRPr lang="en-US" altLang="zh-CN" dirty="0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0AA3ED9E-3C1E-4DC2-A7E6-A1842569F9D5}"/>
              </a:ext>
            </a:extLst>
          </p:cNvPr>
          <p:cNvCxnSpPr>
            <a:cxnSpLocks/>
          </p:cNvCxnSpPr>
          <p:nvPr/>
        </p:nvCxnSpPr>
        <p:spPr>
          <a:xfrm flipH="1" flipV="1">
            <a:off x="2681758" y="4775984"/>
            <a:ext cx="7654" cy="110664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0973F1E8-FD1A-44B8-B9E7-AF2523489F31}"/>
              </a:ext>
            </a:extLst>
          </p:cNvPr>
          <p:cNvSpPr/>
          <p:nvPr/>
        </p:nvSpPr>
        <p:spPr>
          <a:xfrm>
            <a:off x="5529173" y="5592395"/>
            <a:ext cx="2274411" cy="517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self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55AA17C9-B212-4FD0-AD9F-57982A0774FC}"/>
              </a:ext>
            </a:extLst>
          </p:cNvPr>
          <p:cNvSpPr/>
          <p:nvPr/>
        </p:nvSpPr>
        <p:spPr>
          <a:xfrm>
            <a:off x="5647764" y="2971797"/>
            <a:ext cx="1479176" cy="2286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show</a:t>
            </a: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9F0ABA90-4C3A-4F40-B095-DC1ED02D1B5C}"/>
              </a:ext>
            </a:extLst>
          </p:cNvPr>
          <p:cNvCxnSpPr>
            <a:cxnSpLocks/>
          </p:cNvCxnSpPr>
          <p:nvPr/>
        </p:nvCxnSpPr>
        <p:spPr>
          <a:xfrm flipH="1">
            <a:off x="3523130" y="3040874"/>
            <a:ext cx="2124635" cy="45536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0508CD29-D93D-4EF1-9655-31EE0D0A0A23}"/>
              </a:ext>
            </a:extLst>
          </p:cNvPr>
          <p:cNvCxnSpPr>
            <a:cxnSpLocks/>
          </p:cNvCxnSpPr>
          <p:nvPr/>
        </p:nvCxnSpPr>
        <p:spPr>
          <a:xfrm flipH="1" flipV="1">
            <a:off x="6651071" y="4671870"/>
            <a:ext cx="7654" cy="110664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8726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215362B-7E68-430D-8CEB-631C42BC335D}"/>
              </a:ext>
            </a:extLst>
          </p:cNvPr>
          <p:cNvSpPr/>
          <p:nvPr/>
        </p:nvSpPr>
        <p:spPr>
          <a:xfrm>
            <a:off x="898711" y="806823"/>
            <a:ext cx="10394577" cy="6051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5A02924-8225-4AA0-84DB-8851FD7EF0AE}"/>
              </a:ext>
            </a:extLst>
          </p:cNvPr>
          <p:cNvSpPr/>
          <p:nvPr/>
        </p:nvSpPr>
        <p:spPr>
          <a:xfrm>
            <a:off x="1788459" y="1371599"/>
            <a:ext cx="2164976" cy="3429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793E720-5FD5-4311-BD65-FE39BCE000A4}"/>
              </a:ext>
            </a:extLst>
          </p:cNvPr>
          <p:cNvSpPr txBox="1"/>
          <p:nvPr/>
        </p:nvSpPr>
        <p:spPr>
          <a:xfrm>
            <a:off x="1949824" y="975372"/>
            <a:ext cx="1573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类的内存空间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95DFBA2A-91FD-40DC-AA20-C4A37B37241B}"/>
              </a:ext>
            </a:extLst>
          </p:cNvPr>
          <p:cNvCxnSpPr/>
          <p:nvPr/>
        </p:nvCxnSpPr>
        <p:spPr>
          <a:xfrm>
            <a:off x="1069041" y="2501153"/>
            <a:ext cx="54998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4AF8F700-8D4D-4E24-8CE4-4A10D76D90E3}"/>
              </a:ext>
            </a:extLst>
          </p:cNvPr>
          <p:cNvSpPr/>
          <p:nvPr/>
        </p:nvSpPr>
        <p:spPr>
          <a:xfrm>
            <a:off x="1949824" y="1728411"/>
            <a:ext cx="1869140" cy="194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hello = ‘world’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1B7D1ED-AC27-4FB6-A155-33D611F0A04E}"/>
              </a:ext>
            </a:extLst>
          </p:cNvPr>
          <p:cNvSpPr/>
          <p:nvPr/>
        </p:nvSpPr>
        <p:spPr>
          <a:xfrm>
            <a:off x="1949824" y="2407018"/>
            <a:ext cx="1479176" cy="2286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2060"/>
                </a:solidFill>
              </a:rPr>
              <a:t>方法区</a:t>
            </a:r>
            <a:endParaRPr lang="en-US" altLang="zh-CN" dirty="0">
              <a:solidFill>
                <a:srgbClr val="002060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A7743D0-2CD5-493F-998E-CB8BE8499406}"/>
              </a:ext>
            </a:extLst>
          </p:cNvPr>
          <p:cNvSpPr/>
          <p:nvPr/>
        </p:nvSpPr>
        <p:spPr>
          <a:xfrm>
            <a:off x="5486400" y="1371599"/>
            <a:ext cx="2164976" cy="3429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3CECB72-817B-418F-9AC3-97276E670CA5}"/>
              </a:ext>
            </a:extLst>
          </p:cNvPr>
          <p:cNvSpPr txBox="1"/>
          <p:nvPr/>
        </p:nvSpPr>
        <p:spPr>
          <a:xfrm>
            <a:off x="5647764" y="917997"/>
            <a:ext cx="1842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对象的内存空间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A31C967-C11F-46CC-BA6E-8F5A763DB2A5}"/>
              </a:ext>
            </a:extLst>
          </p:cNvPr>
          <p:cNvSpPr/>
          <p:nvPr/>
        </p:nvSpPr>
        <p:spPr>
          <a:xfrm>
            <a:off x="8875059" y="1371600"/>
            <a:ext cx="1506070" cy="517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t1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102AA672-B1FF-4FE8-AB1B-0C209580B047}"/>
              </a:ext>
            </a:extLst>
          </p:cNvPr>
          <p:cNvCxnSpPr/>
          <p:nvPr/>
        </p:nvCxnSpPr>
        <p:spPr>
          <a:xfrm flipH="1">
            <a:off x="7651376" y="2003608"/>
            <a:ext cx="1223683" cy="288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DF5E9917-B03A-4AD5-A655-347F56FAC87B}"/>
              </a:ext>
            </a:extLst>
          </p:cNvPr>
          <p:cNvCxnSpPr/>
          <p:nvPr/>
        </p:nvCxnSpPr>
        <p:spPr>
          <a:xfrm flipH="1">
            <a:off x="7651376" y="1694327"/>
            <a:ext cx="1223683" cy="59793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E98153B3-70CD-4F66-9B62-15672C73C7E4}"/>
              </a:ext>
            </a:extLst>
          </p:cNvPr>
          <p:cNvSpPr/>
          <p:nvPr/>
        </p:nvSpPr>
        <p:spPr>
          <a:xfrm>
            <a:off x="1544553" y="5671527"/>
            <a:ext cx="2274411" cy="517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cls</a:t>
            </a:r>
            <a:endParaRPr lang="en-US" altLang="zh-CN" dirty="0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0AA3ED9E-3C1E-4DC2-A7E6-A1842569F9D5}"/>
              </a:ext>
            </a:extLst>
          </p:cNvPr>
          <p:cNvCxnSpPr>
            <a:cxnSpLocks/>
          </p:cNvCxnSpPr>
          <p:nvPr/>
        </p:nvCxnSpPr>
        <p:spPr>
          <a:xfrm flipH="1" flipV="1">
            <a:off x="2681758" y="4775984"/>
            <a:ext cx="7654" cy="110664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0973F1E8-FD1A-44B8-B9E7-AF2523489F31}"/>
              </a:ext>
            </a:extLst>
          </p:cNvPr>
          <p:cNvSpPr/>
          <p:nvPr/>
        </p:nvSpPr>
        <p:spPr>
          <a:xfrm>
            <a:off x="5529173" y="5592395"/>
            <a:ext cx="2274411" cy="517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self</a:t>
            </a: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9F0ABA90-4C3A-4F40-B095-DC1ED02D1B5C}"/>
              </a:ext>
            </a:extLst>
          </p:cNvPr>
          <p:cNvCxnSpPr>
            <a:cxnSpLocks/>
          </p:cNvCxnSpPr>
          <p:nvPr/>
        </p:nvCxnSpPr>
        <p:spPr>
          <a:xfrm flipH="1" flipV="1">
            <a:off x="3953435" y="1865554"/>
            <a:ext cx="1694331" cy="117532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0508CD29-D93D-4EF1-9655-31EE0D0A0A23}"/>
              </a:ext>
            </a:extLst>
          </p:cNvPr>
          <p:cNvCxnSpPr>
            <a:cxnSpLocks/>
          </p:cNvCxnSpPr>
          <p:nvPr/>
        </p:nvCxnSpPr>
        <p:spPr>
          <a:xfrm flipH="1" flipV="1">
            <a:off x="6651071" y="4671870"/>
            <a:ext cx="7654" cy="110664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89D5A642-07BB-4380-B5D3-0C533DBD0C2F}"/>
              </a:ext>
            </a:extLst>
          </p:cNvPr>
          <p:cNvSpPr/>
          <p:nvPr/>
        </p:nvSpPr>
        <p:spPr>
          <a:xfrm>
            <a:off x="8875059" y="2568847"/>
            <a:ext cx="1928032" cy="517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t1.hello=‘1111’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E185ACCF-5DE5-44C5-9265-07A73794C8C8}"/>
              </a:ext>
            </a:extLst>
          </p:cNvPr>
          <p:cNvSpPr/>
          <p:nvPr/>
        </p:nvSpPr>
        <p:spPr>
          <a:xfrm>
            <a:off x="5647764" y="1865554"/>
            <a:ext cx="1869140" cy="194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hello = ‘11111’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3155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60</Words>
  <Application>Microsoft Office PowerPoint</Application>
  <PresentationFormat>宽屏</PresentationFormat>
  <Paragraphs>23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wei</dc:creator>
  <cp:lastModifiedBy>zhang wei</cp:lastModifiedBy>
  <cp:revision>9</cp:revision>
  <dcterms:created xsi:type="dcterms:W3CDTF">2019-03-25T08:26:09Z</dcterms:created>
  <dcterms:modified xsi:type="dcterms:W3CDTF">2019-03-25T09:13:52Z</dcterms:modified>
</cp:coreProperties>
</file>