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50B3AA-0DB9-423D-87E7-BC4184AAEA5D}" v="466" dt="2022-04-06T10:59:20.200"/>
    <p1510:client id="{F6C5B053-19A4-49AF-8822-5C0BBD6BE3D6}" v="126" dt="2022-04-06T07:41:09.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ka Pasha" userId="af7486655fbfc9be" providerId="Windows Live" clId="Web-{F6C5B053-19A4-49AF-8822-5C0BBD6BE3D6}"/>
    <pc:docChg chg="mod addSld delSld modSld addMainMaster delMainMaster modMainMaster">
      <pc:chgData name="Arika Pasha" userId="af7486655fbfc9be" providerId="Windows Live" clId="Web-{F6C5B053-19A4-49AF-8822-5C0BBD6BE3D6}" dt="2022-04-06T07:41:09.437" v="155" actId="20577"/>
      <pc:docMkLst>
        <pc:docMk/>
      </pc:docMkLst>
      <pc:sldChg chg="addSp delSp modSp mod setBg modClrScheme addAnim delAnim setClrOvrMap chgLayout">
        <pc:chgData name="Arika Pasha" userId="af7486655fbfc9be" providerId="Windows Live" clId="Web-{F6C5B053-19A4-49AF-8822-5C0BBD6BE3D6}" dt="2022-04-06T07:41:09.437" v="155" actId="20577"/>
        <pc:sldMkLst>
          <pc:docMk/>
          <pc:sldMk cId="109857222" sldId="256"/>
        </pc:sldMkLst>
        <pc:spChg chg="add del mod">
          <ac:chgData name="Arika Pasha" userId="af7486655fbfc9be" providerId="Windows Live" clId="Web-{F6C5B053-19A4-49AF-8822-5C0BBD6BE3D6}" dt="2022-04-06T07:41:09.437" v="155" actId="20577"/>
          <ac:spMkLst>
            <pc:docMk/>
            <pc:sldMk cId="109857222" sldId="256"/>
            <ac:spMk id="2" creationId="{00000000-0000-0000-0000-000000000000}"/>
          </ac:spMkLst>
        </pc:spChg>
        <pc:spChg chg="add del mod">
          <ac:chgData name="Arika Pasha" userId="af7486655fbfc9be" providerId="Windows Live" clId="Web-{F6C5B053-19A4-49AF-8822-5C0BBD6BE3D6}" dt="2022-04-06T07:40:58.515" v="151"/>
          <ac:spMkLst>
            <pc:docMk/>
            <pc:sldMk cId="109857222" sldId="256"/>
            <ac:spMk id="3" creationId="{00000000-0000-0000-0000-000000000000}"/>
          </ac:spMkLst>
        </pc:spChg>
        <pc:spChg chg="add del">
          <ac:chgData name="Arika Pasha" userId="af7486655fbfc9be" providerId="Windows Live" clId="Web-{F6C5B053-19A4-49AF-8822-5C0BBD6BE3D6}" dt="2022-04-06T05:36:50.752" v="1"/>
          <ac:spMkLst>
            <pc:docMk/>
            <pc:sldMk cId="109857222" sldId="256"/>
            <ac:spMk id="9" creationId="{4E1EF4E8-5513-4BF5-BC41-04645281C672}"/>
          </ac:spMkLst>
        </pc:spChg>
        <pc:spChg chg="add del">
          <ac:chgData name="Arika Pasha" userId="af7486655fbfc9be" providerId="Windows Live" clId="Web-{F6C5B053-19A4-49AF-8822-5C0BBD6BE3D6}" dt="2022-04-06T05:37:57.158" v="9"/>
          <ac:spMkLst>
            <pc:docMk/>
            <pc:sldMk cId="109857222" sldId="256"/>
            <ac:spMk id="15" creationId="{446F195D-95DC-419E-BBC1-E2B601A6067B}"/>
          </ac:spMkLst>
        </pc:spChg>
        <pc:spChg chg="add del">
          <ac:chgData name="Arika Pasha" userId="af7486655fbfc9be" providerId="Windows Live" clId="Web-{F6C5B053-19A4-49AF-8822-5C0BBD6BE3D6}" dt="2022-04-06T05:36:50.752" v="1"/>
          <ac:spMkLst>
            <pc:docMk/>
            <pc:sldMk cId="109857222" sldId="256"/>
            <ac:spMk id="17" creationId="{816D4481-06E0-406F-B2B0-A78607E35F77}"/>
          </ac:spMkLst>
        </pc:spChg>
        <pc:spChg chg="add del">
          <ac:chgData name="Arika Pasha" userId="af7486655fbfc9be" providerId="Windows Live" clId="Web-{F6C5B053-19A4-49AF-8822-5C0BBD6BE3D6}" dt="2022-04-06T05:36:57.658" v="3"/>
          <ac:spMkLst>
            <pc:docMk/>
            <pc:sldMk cId="109857222" sldId="256"/>
            <ac:spMk id="19" creationId="{B6D694DB-A3FC-4F14-A225-17BEBA4416DA}"/>
          </ac:spMkLst>
        </pc:spChg>
        <pc:spChg chg="add del">
          <ac:chgData name="Arika Pasha" userId="af7486655fbfc9be" providerId="Windows Live" clId="Web-{F6C5B053-19A4-49AF-8822-5C0BBD6BE3D6}" dt="2022-04-06T05:37:01.314" v="5"/>
          <ac:spMkLst>
            <pc:docMk/>
            <pc:sldMk cId="109857222" sldId="256"/>
            <ac:spMk id="24" creationId="{82950D9A-4705-4314-961A-4F88B2CE412D}"/>
          </ac:spMkLst>
        </pc:spChg>
        <pc:spChg chg="add del">
          <ac:chgData name="Arika Pasha" userId="af7486655fbfc9be" providerId="Windows Live" clId="Web-{F6C5B053-19A4-49AF-8822-5C0BBD6BE3D6}" dt="2022-04-06T05:37:01.314" v="5"/>
          <ac:spMkLst>
            <pc:docMk/>
            <pc:sldMk cId="109857222" sldId="256"/>
            <ac:spMk id="25" creationId="{B13969F2-ED52-4E5C-B3FC-01E01B8B9FBC}"/>
          </ac:spMkLst>
        </pc:spChg>
        <pc:spChg chg="add del">
          <ac:chgData name="Arika Pasha" userId="af7486655fbfc9be" providerId="Windows Live" clId="Web-{F6C5B053-19A4-49AF-8822-5C0BBD6BE3D6}" dt="2022-04-06T05:37:45.736" v="7"/>
          <ac:spMkLst>
            <pc:docMk/>
            <pc:sldMk cId="109857222" sldId="256"/>
            <ac:spMk id="28" creationId="{7DA3C418-758E-4180-A5D0-8655D6804587}"/>
          </ac:spMkLst>
        </pc:spChg>
        <pc:spChg chg="add del">
          <ac:chgData name="Arika Pasha" userId="af7486655fbfc9be" providerId="Windows Live" clId="Web-{F6C5B053-19A4-49AF-8822-5C0BBD6BE3D6}" dt="2022-04-06T05:37:45.736" v="7"/>
          <ac:spMkLst>
            <pc:docMk/>
            <pc:sldMk cId="109857222" sldId="256"/>
            <ac:spMk id="29" creationId="{28C8EF06-5EC3-4883-AFAF-D74FF46550FB}"/>
          </ac:spMkLst>
        </pc:spChg>
        <pc:spChg chg="add del">
          <ac:chgData name="Arika Pasha" userId="af7486655fbfc9be" providerId="Windows Live" clId="Web-{F6C5B053-19A4-49AF-8822-5C0BBD6BE3D6}" dt="2022-04-06T05:37:57.158" v="9"/>
          <ac:spMkLst>
            <pc:docMk/>
            <pc:sldMk cId="109857222" sldId="256"/>
            <ac:spMk id="32" creationId="{F619DE0E-F039-443E-AF60-E4B6AA72D29F}"/>
          </ac:spMkLst>
        </pc:spChg>
        <pc:spChg chg="add del">
          <ac:chgData name="Arika Pasha" userId="af7486655fbfc9be" providerId="Windows Live" clId="Web-{F6C5B053-19A4-49AF-8822-5C0BBD6BE3D6}" dt="2022-04-06T05:37:57.158" v="9"/>
          <ac:spMkLst>
            <pc:docMk/>
            <pc:sldMk cId="109857222" sldId="256"/>
            <ac:spMk id="33" creationId="{AA065953-3D69-4CD4-80C3-DF10DEB4C761}"/>
          </ac:spMkLst>
        </pc:spChg>
        <pc:spChg chg="add del">
          <ac:chgData name="Arika Pasha" userId="af7486655fbfc9be" providerId="Windows Live" clId="Web-{F6C5B053-19A4-49AF-8822-5C0BBD6BE3D6}" dt="2022-04-06T05:37:57.158" v="9"/>
          <ac:spMkLst>
            <pc:docMk/>
            <pc:sldMk cId="109857222" sldId="256"/>
            <ac:spMk id="34" creationId="{2AB36DB5-F10D-4EDB-87E2-ECB9301FFC62}"/>
          </ac:spMkLst>
        </pc:spChg>
        <pc:spChg chg="add del">
          <ac:chgData name="Arika Pasha" userId="af7486655fbfc9be" providerId="Windows Live" clId="Web-{F6C5B053-19A4-49AF-8822-5C0BBD6BE3D6}" dt="2022-04-06T05:37:57.158" v="9"/>
          <ac:spMkLst>
            <pc:docMk/>
            <pc:sldMk cId="109857222" sldId="256"/>
            <ac:spMk id="35" creationId="{55993D72-5628-4E5E-BB9F-96066414EEFD}"/>
          </ac:spMkLst>
        </pc:spChg>
        <pc:spChg chg="add del">
          <ac:chgData name="Arika Pasha" userId="af7486655fbfc9be" providerId="Windows Live" clId="Web-{F6C5B053-19A4-49AF-8822-5C0BBD6BE3D6}" dt="2022-04-06T05:38:03.174" v="11"/>
          <ac:spMkLst>
            <pc:docMk/>
            <pc:sldMk cId="109857222" sldId="256"/>
            <ac:spMk id="38" creationId="{75955B3A-C08D-43E6-ABEF-A4F616FB682B}"/>
          </ac:spMkLst>
        </pc:spChg>
        <pc:spChg chg="add del">
          <ac:chgData name="Arika Pasha" userId="af7486655fbfc9be" providerId="Windows Live" clId="Web-{F6C5B053-19A4-49AF-8822-5C0BBD6BE3D6}" dt="2022-04-06T05:38:03.174" v="11"/>
          <ac:spMkLst>
            <pc:docMk/>
            <pc:sldMk cId="109857222" sldId="256"/>
            <ac:spMk id="39" creationId="{C719694A-8B4E-4127-9C08-9B8F39B6F284}"/>
          </ac:spMkLst>
        </pc:spChg>
        <pc:spChg chg="add del">
          <ac:chgData name="Arika Pasha" userId="af7486655fbfc9be" providerId="Windows Live" clId="Web-{F6C5B053-19A4-49AF-8822-5C0BBD6BE3D6}" dt="2022-04-06T05:38:03.174" v="11"/>
          <ac:spMkLst>
            <pc:docMk/>
            <pc:sldMk cId="109857222" sldId="256"/>
            <ac:spMk id="40" creationId="{52D36E6B-D7EF-409B-B48D-1628C06EE123}"/>
          </ac:spMkLst>
        </pc:spChg>
        <pc:spChg chg="add del">
          <ac:chgData name="Arika Pasha" userId="af7486655fbfc9be" providerId="Windows Live" clId="Web-{F6C5B053-19A4-49AF-8822-5C0BBD6BE3D6}" dt="2022-04-06T05:38:03.174" v="11"/>
          <ac:spMkLst>
            <pc:docMk/>
            <pc:sldMk cId="109857222" sldId="256"/>
            <ac:spMk id="41" creationId="{816D2053-BB10-4615-A38D-86EEC0D863E8}"/>
          </ac:spMkLst>
        </pc:spChg>
        <pc:spChg chg="add del">
          <ac:chgData name="Arika Pasha" userId="af7486655fbfc9be" providerId="Windows Live" clId="Web-{F6C5B053-19A4-49AF-8822-5C0BBD6BE3D6}" dt="2022-04-06T07:30:13.586" v="22"/>
          <ac:spMkLst>
            <pc:docMk/>
            <pc:sldMk cId="109857222" sldId="256"/>
            <ac:spMk id="46" creationId="{A88F843D-1C1B-C740-AC27-E3238D0F5F47}"/>
          </ac:spMkLst>
        </pc:spChg>
        <pc:spChg chg="add del">
          <ac:chgData name="Arika Pasha" userId="af7486655fbfc9be" providerId="Windows Live" clId="Web-{F6C5B053-19A4-49AF-8822-5C0BBD6BE3D6}" dt="2022-04-06T07:30:13.586" v="22"/>
          <ac:spMkLst>
            <pc:docMk/>
            <pc:sldMk cId="109857222" sldId="256"/>
            <ac:spMk id="48" creationId="{9F0EA5A9-0D12-3644-BBEC-6D9D192EBEF4}"/>
          </ac:spMkLst>
        </pc:spChg>
        <pc:spChg chg="add del">
          <ac:chgData name="Arika Pasha" userId="af7486655fbfc9be" providerId="Windows Live" clId="Web-{F6C5B053-19A4-49AF-8822-5C0BBD6BE3D6}" dt="2022-04-06T07:30:13.586" v="22"/>
          <ac:spMkLst>
            <pc:docMk/>
            <pc:sldMk cId="109857222" sldId="256"/>
            <ac:spMk id="49" creationId="{A21C8291-E3D5-4240-8FF4-E5213CBCC453}"/>
          </ac:spMkLst>
        </pc:spChg>
        <pc:spChg chg="add del">
          <ac:chgData name="Arika Pasha" userId="af7486655fbfc9be" providerId="Windows Live" clId="Web-{F6C5B053-19A4-49AF-8822-5C0BBD6BE3D6}" dt="2022-04-06T07:30:13.586" v="22"/>
          <ac:spMkLst>
            <pc:docMk/>
            <pc:sldMk cId="109857222" sldId="256"/>
            <ac:spMk id="50" creationId="{08B44AFE-C181-7047-8CC9-CA00BD385EEA}"/>
          </ac:spMkLst>
        </pc:spChg>
        <pc:spChg chg="add del">
          <ac:chgData name="Arika Pasha" userId="af7486655fbfc9be" providerId="Windows Live" clId="Web-{F6C5B053-19A4-49AF-8822-5C0BBD6BE3D6}" dt="2022-04-06T07:30:01.742" v="19"/>
          <ac:spMkLst>
            <pc:docMk/>
            <pc:sldMk cId="109857222" sldId="256"/>
            <ac:spMk id="55" creationId="{79C60ED7-11F7-478C-AC8E-0865FABDACBF}"/>
          </ac:spMkLst>
        </pc:spChg>
        <pc:spChg chg="add del">
          <ac:chgData name="Arika Pasha" userId="af7486655fbfc9be" providerId="Windows Live" clId="Web-{F6C5B053-19A4-49AF-8822-5C0BBD6BE3D6}" dt="2022-04-06T07:30:01.742" v="19"/>
          <ac:spMkLst>
            <pc:docMk/>
            <pc:sldMk cId="109857222" sldId="256"/>
            <ac:spMk id="57" creationId="{D472C551-D440-40DF-9260-BDB9AC40960A}"/>
          </ac:spMkLst>
        </pc:spChg>
        <pc:spChg chg="add del">
          <ac:chgData name="Arika Pasha" userId="af7486655fbfc9be" providerId="Windows Live" clId="Web-{F6C5B053-19A4-49AF-8822-5C0BBD6BE3D6}" dt="2022-04-06T07:30:01.742" v="19"/>
          <ac:spMkLst>
            <pc:docMk/>
            <pc:sldMk cId="109857222" sldId="256"/>
            <ac:spMk id="61" creationId="{508BEF50-7B1E-49A4-BC19-5F4F1D755E64}"/>
          </ac:spMkLst>
        </pc:spChg>
        <pc:spChg chg="add del">
          <ac:chgData name="Arika Pasha" userId="af7486655fbfc9be" providerId="Windows Live" clId="Web-{F6C5B053-19A4-49AF-8822-5C0BBD6BE3D6}" dt="2022-04-06T07:30:01.742" v="19"/>
          <ac:spMkLst>
            <pc:docMk/>
            <pc:sldMk cId="109857222" sldId="256"/>
            <ac:spMk id="63" creationId="{3FBAD350-5664-4811-A208-657FB882D350}"/>
          </ac:spMkLst>
        </pc:spChg>
        <pc:spChg chg="add del">
          <ac:chgData name="Arika Pasha" userId="af7486655fbfc9be" providerId="Windows Live" clId="Web-{F6C5B053-19A4-49AF-8822-5C0BBD6BE3D6}" dt="2022-04-06T07:30:01.742" v="19"/>
          <ac:spMkLst>
            <pc:docMk/>
            <pc:sldMk cId="109857222" sldId="256"/>
            <ac:spMk id="65" creationId="{C39ADB8F-D187-49D7-BDCF-C1B6DC727068}"/>
          </ac:spMkLst>
        </pc:spChg>
        <pc:spChg chg="add del">
          <ac:chgData name="Arika Pasha" userId="af7486655fbfc9be" providerId="Windows Live" clId="Web-{F6C5B053-19A4-49AF-8822-5C0BBD6BE3D6}" dt="2022-04-06T07:30:13.476" v="21"/>
          <ac:spMkLst>
            <pc:docMk/>
            <pc:sldMk cId="109857222" sldId="256"/>
            <ac:spMk id="67" creationId="{4AA13AD3-0A4F-475A-BEBB-DEEFF5C096C3}"/>
          </ac:spMkLst>
        </pc:spChg>
        <pc:spChg chg="add del">
          <ac:chgData name="Arika Pasha" userId="af7486655fbfc9be" providerId="Windows Live" clId="Web-{F6C5B053-19A4-49AF-8822-5C0BBD6BE3D6}" dt="2022-04-06T07:33:33.536" v="64"/>
          <ac:spMkLst>
            <pc:docMk/>
            <pc:sldMk cId="109857222" sldId="256"/>
            <ac:spMk id="75" creationId="{A5D0B0D3-D735-4619-AA45-B57B791E1744}"/>
          </ac:spMkLst>
        </pc:spChg>
        <pc:spChg chg="add del">
          <ac:chgData name="Arika Pasha" userId="af7486655fbfc9be" providerId="Windows Live" clId="Web-{F6C5B053-19A4-49AF-8822-5C0BBD6BE3D6}" dt="2022-04-06T07:33:33.536" v="64"/>
          <ac:spMkLst>
            <pc:docMk/>
            <pc:sldMk cId="109857222" sldId="256"/>
            <ac:spMk id="81" creationId="{3D505D40-32E9-4C48-81F8-AD80433BE6B7}"/>
          </ac:spMkLst>
        </pc:spChg>
        <pc:spChg chg="add del">
          <ac:chgData name="Arika Pasha" userId="af7486655fbfc9be" providerId="Windows Live" clId="Web-{F6C5B053-19A4-49AF-8822-5C0BBD6BE3D6}" dt="2022-04-06T07:40:45.921" v="137"/>
          <ac:spMkLst>
            <pc:docMk/>
            <pc:sldMk cId="109857222" sldId="256"/>
            <ac:spMk id="89" creationId="{A5D0B0D3-D735-4619-AA45-B57B791E1744}"/>
          </ac:spMkLst>
        </pc:spChg>
        <pc:spChg chg="add del">
          <ac:chgData name="Arika Pasha" userId="af7486655fbfc9be" providerId="Windows Live" clId="Web-{F6C5B053-19A4-49AF-8822-5C0BBD6BE3D6}" dt="2022-04-06T07:40:45.921" v="137"/>
          <ac:spMkLst>
            <pc:docMk/>
            <pc:sldMk cId="109857222" sldId="256"/>
            <ac:spMk id="91" creationId="{948AEA76-67F2-4344-A189-9BFFE0076388}"/>
          </ac:spMkLst>
        </pc:spChg>
        <pc:spChg chg="add del">
          <ac:chgData name="Arika Pasha" userId="af7486655fbfc9be" providerId="Windows Live" clId="Web-{F6C5B053-19A4-49AF-8822-5C0BBD6BE3D6}" dt="2022-04-06T07:40:45.890" v="136"/>
          <ac:spMkLst>
            <pc:docMk/>
            <pc:sldMk cId="109857222" sldId="256"/>
            <ac:spMk id="104" creationId="{A5D0B0D3-D735-4619-AA45-B57B791E1744}"/>
          </ac:spMkLst>
        </pc:spChg>
        <pc:spChg chg="add del">
          <ac:chgData name="Arika Pasha" userId="af7486655fbfc9be" providerId="Windows Live" clId="Web-{F6C5B053-19A4-49AF-8822-5C0BBD6BE3D6}" dt="2022-04-06T07:40:45.890" v="136"/>
          <ac:spMkLst>
            <pc:docMk/>
            <pc:sldMk cId="109857222" sldId="256"/>
            <ac:spMk id="106" creationId="{25A2CBEC-4F23-437D-9D03-9968C9B79790}"/>
          </ac:spMkLst>
        </pc:spChg>
        <pc:spChg chg="add del">
          <ac:chgData name="Arika Pasha" userId="af7486655fbfc9be" providerId="Windows Live" clId="Web-{F6C5B053-19A4-49AF-8822-5C0BBD6BE3D6}" dt="2022-04-06T07:40:58.515" v="151"/>
          <ac:spMkLst>
            <pc:docMk/>
            <pc:sldMk cId="109857222" sldId="256"/>
            <ac:spMk id="114" creationId="{3D505D40-32E9-4C48-81F8-AD80433BE6B7}"/>
          </ac:spMkLst>
        </pc:spChg>
        <pc:spChg chg="add del">
          <ac:chgData name="Arika Pasha" userId="af7486655fbfc9be" providerId="Windows Live" clId="Web-{F6C5B053-19A4-49AF-8822-5C0BBD6BE3D6}" dt="2022-04-06T07:40:45.890" v="136"/>
          <ac:spMkLst>
            <pc:docMk/>
            <pc:sldMk cId="109857222" sldId="256"/>
            <ac:spMk id="116" creationId="{6264A856-A4F6-4068-9AC3-7B38A00DA75A}"/>
          </ac:spMkLst>
        </pc:spChg>
        <pc:spChg chg="add del">
          <ac:chgData name="Arika Pasha" userId="af7486655fbfc9be" providerId="Windows Live" clId="Web-{F6C5B053-19A4-49AF-8822-5C0BBD6BE3D6}" dt="2022-04-06T07:40:58.515" v="151"/>
          <ac:spMkLst>
            <pc:docMk/>
            <pc:sldMk cId="109857222" sldId="256"/>
            <ac:spMk id="127" creationId="{A5D0B0D3-D735-4619-AA45-B57B791E1744}"/>
          </ac:spMkLst>
        </pc:spChg>
        <pc:spChg chg="add del">
          <ac:chgData name="Arika Pasha" userId="af7486655fbfc9be" providerId="Windows Live" clId="Web-{F6C5B053-19A4-49AF-8822-5C0BBD6BE3D6}" dt="2022-04-06T07:40:55.546" v="144"/>
          <ac:spMkLst>
            <pc:docMk/>
            <pc:sldMk cId="109857222" sldId="256"/>
            <ac:spMk id="136" creationId="{A5D0B0D3-D735-4619-AA45-B57B791E1744}"/>
          </ac:spMkLst>
        </pc:spChg>
        <pc:spChg chg="add del">
          <ac:chgData name="Arika Pasha" userId="af7486655fbfc9be" providerId="Windows Live" clId="Web-{F6C5B053-19A4-49AF-8822-5C0BBD6BE3D6}" dt="2022-04-06T07:40:55.546" v="144"/>
          <ac:spMkLst>
            <pc:docMk/>
            <pc:sldMk cId="109857222" sldId="256"/>
            <ac:spMk id="138" creationId="{A88EE6DC-B9C9-4217-8261-26F7DF29F42D}"/>
          </ac:spMkLst>
        </pc:spChg>
        <pc:spChg chg="add del">
          <ac:chgData name="Arika Pasha" userId="af7486655fbfc9be" providerId="Windows Live" clId="Web-{F6C5B053-19A4-49AF-8822-5C0BBD6BE3D6}" dt="2022-04-06T07:40:58.484" v="150"/>
          <ac:spMkLst>
            <pc:docMk/>
            <pc:sldMk cId="109857222" sldId="256"/>
            <ac:spMk id="146" creationId="{A53C053B-010B-45B7-B301-B24F0B146D41}"/>
          </ac:spMkLst>
        </pc:spChg>
        <pc:spChg chg="add del">
          <ac:chgData name="Arika Pasha" userId="af7486655fbfc9be" providerId="Windows Live" clId="Web-{F6C5B053-19A4-49AF-8822-5C0BBD6BE3D6}" dt="2022-04-06T07:40:58.484" v="150"/>
          <ac:spMkLst>
            <pc:docMk/>
            <pc:sldMk cId="109857222" sldId="256"/>
            <ac:spMk id="157" creationId="{E20BB609-EF92-42DB-836C-0699A590B5CF}"/>
          </ac:spMkLst>
        </pc:spChg>
        <pc:spChg chg="add">
          <ac:chgData name="Arika Pasha" userId="af7486655fbfc9be" providerId="Windows Live" clId="Web-{F6C5B053-19A4-49AF-8822-5C0BBD6BE3D6}" dt="2022-04-06T07:40:58.515" v="151"/>
          <ac:spMkLst>
            <pc:docMk/>
            <pc:sldMk cId="109857222" sldId="256"/>
            <ac:spMk id="162" creationId="{A5D0B0D3-D735-4619-AA45-B57B791E1744}"/>
          </ac:spMkLst>
        </pc:spChg>
        <pc:spChg chg="add">
          <ac:chgData name="Arika Pasha" userId="af7486655fbfc9be" providerId="Windows Live" clId="Web-{F6C5B053-19A4-49AF-8822-5C0BBD6BE3D6}" dt="2022-04-06T07:40:58.515" v="151"/>
          <ac:spMkLst>
            <pc:docMk/>
            <pc:sldMk cId="109857222" sldId="256"/>
            <ac:spMk id="163" creationId="{8972B65B-8AFA-4B5C-BFC6-E443F37775FF}"/>
          </ac:spMkLst>
        </pc:spChg>
        <pc:spChg chg="add">
          <ac:chgData name="Arika Pasha" userId="af7486655fbfc9be" providerId="Windows Live" clId="Web-{F6C5B053-19A4-49AF-8822-5C0BBD6BE3D6}" dt="2022-04-06T07:40:58.515" v="151"/>
          <ac:spMkLst>
            <pc:docMk/>
            <pc:sldMk cId="109857222" sldId="256"/>
            <ac:spMk id="166" creationId="{286E5E1D-FD49-448F-83C8-E06466BE54BB}"/>
          </ac:spMkLst>
        </pc:spChg>
        <pc:grpChg chg="add del">
          <ac:chgData name="Arika Pasha" userId="af7486655fbfc9be" providerId="Windows Live" clId="Web-{F6C5B053-19A4-49AF-8822-5C0BBD6BE3D6}" dt="2022-04-06T05:36:50.752" v="1"/>
          <ac:grpSpMkLst>
            <pc:docMk/>
            <pc:sldMk cId="109857222" sldId="256"/>
            <ac:grpSpMk id="11" creationId="{E2F6F869-F143-4607-BEE5-AA6FEB71E109}"/>
          </ac:grpSpMkLst>
        </pc:grpChg>
        <pc:grpChg chg="add del">
          <ac:chgData name="Arika Pasha" userId="af7486655fbfc9be" providerId="Windows Live" clId="Web-{F6C5B053-19A4-49AF-8822-5C0BBD6BE3D6}" dt="2022-04-06T05:36:57.658" v="3"/>
          <ac:grpSpMkLst>
            <pc:docMk/>
            <pc:sldMk cId="109857222" sldId="256"/>
            <ac:grpSpMk id="21" creationId="{D4433877-8295-4A0D-94F7-BFD8A63360E4}"/>
          </ac:grpSpMkLst>
        </pc:grpChg>
        <pc:grpChg chg="add del">
          <ac:chgData name="Arika Pasha" userId="af7486655fbfc9be" providerId="Windows Live" clId="Web-{F6C5B053-19A4-49AF-8822-5C0BBD6BE3D6}" dt="2022-04-06T07:33:33.536" v="64"/>
          <ac:grpSpMkLst>
            <pc:docMk/>
            <pc:sldMk cId="109857222" sldId="256"/>
            <ac:grpSpMk id="77" creationId="{DBBA0A0D-8F6A-400A-9E49-8C008E2C7DB1}"/>
          </ac:grpSpMkLst>
        </pc:grpChg>
        <pc:grpChg chg="add del">
          <ac:chgData name="Arika Pasha" userId="af7486655fbfc9be" providerId="Windows Live" clId="Web-{F6C5B053-19A4-49AF-8822-5C0BBD6BE3D6}" dt="2022-04-06T07:33:33.536" v="64"/>
          <ac:grpSpMkLst>
            <pc:docMk/>
            <pc:sldMk cId="109857222" sldId="256"/>
            <ac:grpSpMk id="82" creationId="{C507BF36-B92B-4CAC-BCA7-8364B51E1F09}"/>
          </ac:grpSpMkLst>
        </pc:grpChg>
        <pc:grpChg chg="add del">
          <ac:chgData name="Arika Pasha" userId="af7486655fbfc9be" providerId="Windows Live" clId="Web-{F6C5B053-19A4-49AF-8822-5C0BBD6BE3D6}" dt="2022-04-06T07:40:45.921" v="137"/>
          <ac:grpSpMkLst>
            <pc:docMk/>
            <pc:sldMk cId="109857222" sldId="256"/>
            <ac:grpSpMk id="93" creationId="{DBBA0A0D-8F6A-400A-9E49-8C008E2C7DB1}"/>
          </ac:grpSpMkLst>
        </pc:grpChg>
        <pc:grpChg chg="add del">
          <ac:chgData name="Arika Pasha" userId="af7486655fbfc9be" providerId="Windows Live" clId="Web-{F6C5B053-19A4-49AF-8822-5C0BBD6BE3D6}" dt="2022-04-06T07:40:45.890" v="136"/>
          <ac:grpSpMkLst>
            <pc:docMk/>
            <pc:sldMk cId="109857222" sldId="256"/>
            <ac:grpSpMk id="108" creationId="{DBBA0A0D-8F6A-400A-9E49-8C008E2C7DB1}"/>
          </ac:grpSpMkLst>
        </pc:grpChg>
        <pc:grpChg chg="add del">
          <ac:chgData name="Arika Pasha" userId="af7486655fbfc9be" providerId="Windows Live" clId="Web-{F6C5B053-19A4-49AF-8822-5C0BBD6BE3D6}" dt="2022-04-06T07:40:45.890" v="136"/>
          <ac:grpSpMkLst>
            <pc:docMk/>
            <pc:sldMk cId="109857222" sldId="256"/>
            <ac:grpSpMk id="118" creationId="{C2983E8C-44FB-463B-B6B0-B53E96ACCD72}"/>
          </ac:grpSpMkLst>
        </pc:grpChg>
        <pc:grpChg chg="add del">
          <ac:chgData name="Arika Pasha" userId="af7486655fbfc9be" providerId="Windows Live" clId="Web-{F6C5B053-19A4-49AF-8822-5C0BBD6BE3D6}" dt="2022-04-06T07:40:58.515" v="151"/>
          <ac:grpSpMkLst>
            <pc:docMk/>
            <pc:sldMk cId="109857222" sldId="256"/>
            <ac:grpSpMk id="128" creationId="{DBBA0A0D-8F6A-400A-9E49-8C008E2C7DB1}"/>
          </ac:grpSpMkLst>
        </pc:grpChg>
        <pc:grpChg chg="add del">
          <ac:chgData name="Arika Pasha" userId="af7486655fbfc9be" providerId="Windows Live" clId="Web-{F6C5B053-19A4-49AF-8822-5C0BBD6BE3D6}" dt="2022-04-06T07:40:58.515" v="151"/>
          <ac:grpSpMkLst>
            <pc:docMk/>
            <pc:sldMk cId="109857222" sldId="256"/>
            <ac:grpSpMk id="130" creationId="{C507BF36-B92B-4CAC-BCA7-8364B51E1F09}"/>
          </ac:grpSpMkLst>
        </pc:grpChg>
        <pc:grpChg chg="add del">
          <ac:chgData name="Arika Pasha" userId="af7486655fbfc9be" providerId="Windows Live" clId="Web-{F6C5B053-19A4-49AF-8822-5C0BBD6BE3D6}" dt="2022-04-06T07:40:55.546" v="144"/>
          <ac:grpSpMkLst>
            <pc:docMk/>
            <pc:sldMk cId="109857222" sldId="256"/>
            <ac:grpSpMk id="140" creationId="{7F3CC54C-8A5F-42B2-80EF-40005E1BB42E}"/>
          </ac:grpSpMkLst>
        </pc:grpChg>
        <pc:grpChg chg="add del">
          <ac:chgData name="Arika Pasha" userId="af7486655fbfc9be" providerId="Windows Live" clId="Web-{F6C5B053-19A4-49AF-8822-5C0BBD6BE3D6}" dt="2022-04-06T07:40:58.484" v="150"/>
          <ac:grpSpMkLst>
            <pc:docMk/>
            <pc:sldMk cId="109857222" sldId="256"/>
            <ac:grpSpMk id="148" creationId="{A74D158D-3F76-4E0D-B136-6D32F6A50F97}"/>
          </ac:grpSpMkLst>
        </pc:grpChg>
        <pc:grpChg chg="add del">
          <ac:chgData name="Arika Pasha" userId="af7486655fbfc9be" providerId="Windows Live" clId="Web-{F6C5B053-19A4-49AF-8822-5C0BBD6BE3D6}" dt="2022-04-06T07:40:55.546" v="144"/>
          <ac:grpSpMkLst>
            <pc:docMk/>
            <pc:sldMk cId="109857222" sldId="256"/>
            <ac:grpSpMk id="149" creationId="{06B4C967-D337-479B-87CA-7587B7FCFF5E}"/>
          </ac:grpSpMkLst>
        </pc:grpChg>
        <pc:grpChg chg="add">
          <ac:chgData name="Arika Pasha" userId="af7486655fbfc9be" providerId="Windows Live" clId="Web-{F6C5B053-19A4-49AF-8822-5C0BBD6BE3D6}" dt="2022-04-06T07:40:58.515" v="151"/>
          <ac:grpSpMkLst>
            <pc:docMk/>
            <pc:sldMk cId="109857222" sldId="256"/>
            <ac:grpSpMk id="150" creationId="{D82E7BA0-A7BA-4C61-9D6F-5345A540569F}"/>
          </ac:grpSpMkLst>
        </pc:grpChg>
        <pc:grpChg chg="add del">
          <ac:chgData name="Arika Pasha" userId="af7486655fbfc9be" providerId="Windows Live" clId="Web-{F6C5B053-19A4-49AF-8822-5C0BBD6BE3D6}" dt="2022-04-06T07:40:58.484" v="150"/>
          <ac:grpSpMkLst>
            <pc:docMk/>
            <pc:sldMk cId="109857222" sldId="256"/>
            <ac:grpSpMk id="158" creationId="{674FBD09-398F-4886-8D52-3CCAB16ED12F}"/>
          </ac:grpSpMkLst>
        </pc:grpChg>
        <pc:grpChg chg="add">
          <ac:chgData name="Arika Pasha" userId="af7486655fbfc9be" providerId="Windows Live" clId="Web-{F6C5B053-19A4-49AF-8822-5C0BBD6BE3D6}" dt="2022-04-06T07:40:58.515" v="151"/>
          <ac:grpSpMkLst>
            <pc:docMk/>
            <pc:sldMk cId="109857222" sldId="256"/>
            <ac:grpSpMk id="164" creationId="{8B32F32D-2578-47BA-A8C8-B9CC3F8A0958}"/>
          </ac:grpSpMkLst>
        </pc:grpChg>
        <pc:picChg chg="add del">
          <ac:chgData name="Arika Pasha" userId="af7486655fbfc9be" providerId="Windows Live" clId="Web-{F6C5B053-19A4-49AF-8822-5C0BBD6BE3D6}" dt="2022-04-06T05:36:50.752" v="1"/>
          <ac:picMkLst>
            <pc:docMk/>
            <pc:sldMk cId="109857222" sldId="256"/>
            <ac:picMk id="4" creationId="{D9367EF7-4999-C159-D1E1-69BA1F126F19}"/>
          </ac:picMkLst>
        </pc:picChg>
        <pc:picChg chg="add del">
          <ac:chgData name="Arika Pasha" userId="af7486655fbfc9be" providerId="Windows Live" clId="Web-{F6C5B053-19A4-49AF-8822-5C0BBD6BE3D6}" dt="2022-04-06T05:36:57.658" v="3"/>
          <ac:picMkLst>
            <pc:docMk/>
            <pc:sldMk cId="109857222" sldId="256"/>
            <ac:picMk id="20" creationId="{BF19B5B3-9521-CB01-4A0C-3ED0118FA2E5}"/>
          </ac:picMkLst>
        </pc:picChg>
        <pc:picChg chg="add del">
          <ac:chgData name="Arika Pasha" userId="af7486655fbfc9be" providerId="Windows Live" clId="Web-{F6C5B053-19A4-49AF-8822-5C0BBD6BE3D6}" dt="2022-04-06T05:37:01.314" v="5"/>
          <ac:picMkLst>
            <pc:docMk/>
            <pc:sldMk cId="109857222" sldId="256"/>
            <ac:picMk id="26" creationId="{316842E9-62D6-0767-F457-166295EF9773}"/>
          </ac:picMkLst>
        </pc:picChg>
        <pc:picChg chg="add del">
          <ac:chgData name="Arika Pasha" userId="af7486655fbfc9be" providerId="Windows Live" clId="Web-{F6C5B053-19A4-49AF-8822-5C0BBD6BE3D6}" dt="2022-04-06T05:37:45.736" v="7"/>
          <ac:picMkLst>
            <pc:docMk/>
            <pc:sldMk cId="109857222" sldId="256"/>
            <ac:picMk id="30" creationId="{BECC88CE-8DEE-EE8A-A373-2DA468AA926A}"/>
          </ac:picMkLst>
        </pc:picChg>
        <pc:picChg chg="add del">
          <ac:chgData name="Arika Pasha" userId="af7486655fbfc9be" providerId="Windows Live" clId="Web-{F6C5B053-19A4-49AF-8822-5C0BBD6BE3D6}" dt="2022-04-06T05:37:57.158" v="9"/>
          <ac:picMkLst>
            <pc:docMk/>
            <pc:sldMk cId="109857222" sldId="256"/>
            <ac:picMk id="36" creationId="{843F2753-2D2E-1498-2913-1CBBCE05ECFA}"/>
          </ac:picMkLst>
        </pc:picChg>
        <pc:picChg chg="add del">
          <ac:chgData name="Arika Pasha" userId="af7486655fbfc9be" providerId="Windows Live" clId="Web-{F6C5B053-19A4-49AF-8822-5C0BBD6BE3D6}" dt="2022-04-06T05:38:03.174" v="11"/>
          <ac:picMkLst>
            <pc:docMk/>
            <pc:sldMk cId="109857222" sldId="256"/>
            <ac:picMk id="42" creationId="{10DE0F79-C551-203F-7AB1-7B3CA91C683F}"/>
          </ac:picMkLst>
        </pc:picChg>
        <pc:picChg chg="add del">
          <ac:chgData name="Arika Pasha" userId="af7486655fbfc9be" providerId="Windows Live" clId="Web-{F6C5B053-19A4-49AF-8822-5C0BBD6BE3D6}" dt="2022-04-06T07:28:51.602" v="13"/>
          <ac:picMkLst>
            <pc:docMk/>
            <pc:sldMk cId="109857222" sldId="256"/>
            <ac:picMk id="47" creationId="{846DBD78-37EC-F7BF-9917-7FB1F831D68F}"/>
          </ac:picMkLst>
        </pc:picChg>
        <pc:picChg chg="add del">
          <ac:chgData name="Arika Pasha" userId="af7486655fbfc9be" providerId="Windows Live" clId="Web-{F6C5B053-19A4-49AF-8822-5C0BBD6BE3D6}" dt="2022-04-06T07:30:01.742" v="19"/>
          <ac:picMkLst>
            <pc:docMk/>
            <pc:sldMk cId="109857222" sldId="256"/>
            <ac:picMk id="52" creationId="{B5C63B22-433A-8B14-B4B4-8CCE8949BD1C}"/>
          </ac:picMkLst>
        </pc:picChg>
        <pc:picChg chg="add del">
          <ac:chgData name="Arika Pasha" userId="af7486655fbfc9be" providerId="Windows Live" clId="Web-{F6C5B053-19A4-49AF-8822-5C0BBD6BE3D6}" dt="2022-04-06T07:30:13.476" v="21"/>
          <ac:picMkLst>
            <pc:docMk/>
            <pc:sldMk cId="109857222" sldId="256"/>
            <ac:picMk id="68" creationId="{50CE07FB-CEC8-7921-DA44-92D2A0404A4F}"/>
          </ac:picMkLst>
        </pc:picChg>
        <pc:picChg chg="add del mod">
          <ac:chgData name="Arika Pasha" userId="af7486655fbfc9be" providerId="Windows Live" clId="Web-{F6C5B053-19A4-49AF-8822-5C0BBD6BE3D6}" dt="2022-04-06T07:40:49.750" v="138"/>
          <ac:picMkLst>
            <pc:docMk/>
            <pc:sldMk cId="109857222" sldId="256"/>
            <ac:picMk id="76" creationId="{49658360-69D6-D4CA-CFDE-9E685DC2145C}"/>
          </ac:picMkLst>
        </pc:picChg>
        <pc:cxnChg chg="add del">
          <ac:chgData name="Arika Pasha" userId="af7486655fbfc9be" providerId="Windows Live" clId="Web-{F6C5B053-19A4-49AF-8822-5C0BBD6BE3D6}" dt="2022-04-06T05:37:01.314" v="5"/>
          <ac:cxnSpMkLst>
            <pc:docMk/>
            <pc:sldMk cId="109857222" sldId="256"/>
            <ac:cxnSpMk id="13" creationId="{13AC671C-E66F-43C5-A66A-C477339DD232}"/>
          </ac:cxnSpMkLst>
        </pc:cxnChg>
        <pc:cxnChg chg="add del">
          <ac:chgData name="Arika Pasha" userId="af7486655fbfc9be" providerId="Windows Live" clId="Web-{F6C5B053-19A4-49AF-8822-5C0BBD6BE3D6}" dt="2022-04-06T05:38:03.174" v="11"/>
          <ac:cxnSpMkLst>
            <pc:docMk/>
            <pc:sldMk cId="109857222" sldId="256"/>
            <ac:cxnSpMk id="43" creationId="{CF2CC60F-C99A-48C5-856F-3C79856E9E9F}"/>
          </ac:cxnSpMkLst>
        </pc:cxnChg>
        <pc:cxnChg chg="add del">
          <ac:chgData name="Arika Pasha" userId="af7486655fbfc9be" providerId="Windows Live" clId="Web-{F6C5B053-19A4-49AF-8822-5C0BBD6BE3D6}" dt="2022-04-06T05:38:03.174" v="11"/>
          <ac:cxnSpMkLst>
            <pc:docMk/>
            <pc:sldMk cId="109857222" sldId="256"/>
            <ac:cxnSpMk id="44" creationId="{D8A2ED1C-4B10-41E7-9BF6-7447B99B9850}"/>
          </ac:cxnSpMkLst>
        </pc:cxnChg>
        <pc:cxnChg chg="add del">
          <ac:chgData name="Arika Pasha" userId="af7486655fbfc9be" providerId="Windows Live" clId="Web-{F6C5B053-19A4-49AF-8822-5C0BBD6BE3D6}" dt="2022-04-06T07:30:01.742" v="19"/>
          <ac:cxnSpMkLst>
            <pc:docMk/>
            <pc:sldMk cId="109857222" sldId="256"/>
            <ac:cxnSpMk id="59" creationId="{56020367-4FD5-4596-8E10-C5F095CD8DBF}"/>
          </ac:cxnSpMkLst>
        </pc:cxnChg>
      </pc:sldChg>
      <pc:sldChg chg="addSp delSp modSp new mod setBg">
        <pc:chgData name="Arika Pasha" userId="af7486655fbfc9be" providerId="Windows Live" clId="Web-{F6C5B053-19A4-49AF-8822-5C0BBD6BE3D6}" dt="2022-04-06T07:35:47.785" v="106" actId="1076"/>
        <pc:sldMkLst>
          <pc:docMk/>
          <pc:sldMk cId="3938881495" sldId="257"/>
        </pc:sldMkLst>
        <pc:spChg chg="mod">
          <ac:chgData name="Arika Pasha" userId="af7486655fbfc9be" providerId="Windows Live" clId="Web-{F6C5B053-19A4-49AF-8822-5C0BBD6BE3D6}" dt="2022-04-06T07:35:47.785" v="106" actId="1076"/>
          <ac:spMkLst>
            <pc:docMk/>
            <pc:sldMk cId="3938881495" sldId="257"/>
            <ac:spMk id="2" creationId="{3BAE5F18-8F98-6BA0-572B-D0550C514287}"/>
          </ac:spMkLst>
        </pc:spChg>
        <pc:spChg chg="del mod">
          <ac:chgData name="Arika Pasha" userId="af7486655fbfc9be" providerId="Windows Live" clId="Web-{F6C5B053-19A4-49AF-8822-5C0BBD6BE3D6}" dt="2022-04-06T07:34:11.145" v="88"/>
          <ac:spMkLst>
            <pc:docMk/>
            <pc:sldMk cId="3938881495" sldId="257"/>
            <ac:spMk id="3" creationId="{C8502454-34C1-EA23-4F85-2944D7CA8FDF}"/>
          </ac:spMkLst>
        </pc:spChg>
        <pc:spChg chg="add">
          <ac:chgData name="Arika Pasha" userId="af7486655fbfc9be" providerId="Windows Live" clId="Web-{F6C5B053-19A4-49AF-8822-5C0BBD6BE3D6}" dt="2022-04-06T07:34:11.145" v="88"/>
          <ac:spMkLst>
            <pc:docMk/>
            <pc:sldMk cId="3938881495" sldId="257"/>
            <ac:spMk id="9" creationId="{142D98E1-37D2-4470-BF74-845E897954C6}"/>
          </ac:spMkLst>
        </pc:spChg>
        <pc:spChg chg="add">
          <ac:chgData name="Arika Pasha" userId="af7486655fbfc9be" providerId="Windows Live" clId="Web-{F6C5B053-19A4-49AF-8822-5C0BBD6BE3D6}" dt="2022-04-06T07:34:11.145" v="88"/>
          <ac:spMkLst>
            <pc:docMk/>
            <pc:sldMk cId="3938881495" sldId="257"/>
            <ac:spMk id="11" creationId="{3ED2C98F-B668-4CD9-862F-6BF4AE5D2743}"/>
          </ac:spMkLst>
        </pc:spChg>
        <pc:graphicFrameChg chg="add modGraphic">
          <ac:chgData name="Arika Pasha" userId="af7486655fbfc9be" providerId="Windows Live" clId="Web-{F6C5B053-19A4-49AF-8822-5C0BBD6BE3D6}" dt="2022-04-06T07:35:11.832" v="100"/>
          <ac:graphicFrameMkLst>
            <pc:docMk/>
            <pc:sldMk cId="3938881495" sldId="257"/>
            <ac:graphicFrameMk id="5" creationId="{B033A49C-A9AF-114A-D089-2ADA989AF508}"/>
          </ac:graphicFrameMkLst>
        </pc:graphicFrameChg>
      </pc:sldChg>
      <pc:sldChg chg="modSp new">
        <pc:chgData name="Arika Pasha" userId="af7486655fbfc9be" providerId="Windows Live" clId="Web-{F6C5B053-19A4-49AF-8822-5C0BBD6BE3D6}" dt="2022-04-06T07:40:17.891" v="130" actId="20577"/>
        <pc:sldMkLst>
          <pc:docMk/>
          <pc:sldMk cId="991858098" sldId="258"/>
        </pc:sldMkLst>
        <pc:spChg chg="mod">
          <ac:chgData name="Arika Pasha" userId="af7486655fbfc9be" providerId="Windows Live" clId="Web-{F6C5B053-19A4-49AF-8822-5C0BBD6BE3D6}" dt="2022-04-06T07:40:17.891" v="130" actId="20577"/>
          <ac:spMkLst>
            <pc:docMk/>
            <pc:sldMk cId="991858098" sldId="258"/>
            <ac:spMk id="2" creationId="{1FE40984-C9E3-8C2E-4B6D-A6C98D4BAB0C}"/>
          </ac:spMkLst>
        </pc:spChg>
      </pc:sldChg>
      <pc:sldChg chg="add del">
        <pc:chgData name="Arika Pasha" userId="af7486655fbfc9be" providerId="Windows Live" clId="Web-{F6C5B053-19A4-49AF-8822-5C0BBD6BE3D6}" dt="2022-04-06T07:33:43.442" v="67"/>
        <pc:sldMkLst>
          <pc:docMk/>
          <pc:sldMk cId="2287082614" sldId="259"/>
        </pc:sldMkLst>
      </pc:sldChg>
      <pc:sldChg chg="add del">
        <pc:chgData name="Arika Pasha" userId="af7486655fbfc9be" providerId="Windows Live" clId="Web-{F6C5B053-19A4-49AF-8822-5C0BBD6BE3D6}" dt="2022-04-06T07:33:41.724" v="66"/>
        <pc:sldMkLst>
          <pc:docMk/>
          <pc:sldMk cId="3859332560" sldId="260"/>
        </pc:sldMkLst>
      </pc:sldChg>
      <pc:sldChg chg="add del">
        <pc:chgData name="Arika Pasha" userId="af7486655fbfc9be" providerId="Windows Live" clId="Web-{F6C5B053-19A4-49AF-8822-5C0BBD6BE3D6}" dt="2022-04-06T07:33:39.755" v="65"/>
        <pc:sldMkLst>
          <pc:docMk/>
          <pc:sldMk cId="3865740408" sldId="261"/>
        </pc:sldMkLst>
      </pc:sldChg>
      <pc:sldMasterChg chg="add replId addSldLayout modSldLayout">
        <pc:chgData name="Arika Pasha" userId="af7486655fbfc9be" providerId="Windows Live" clId="Web-{F6C5B053-19A4-49AF-8822-5C0BBD6BE3D6}" dt="2022-04-06T07:33:33.505" v="63"/>
        <pc:sldMasterMkLst>
          <pc:docMk/>
          <pc:sldMasterMk cId="1194183991" sldId="2147483649"/>
        </pc:sldMasterMkLst>
        <pc:sldLayoutChg chg="add replId">
          <pc:chgData name="Arika Pasha" userId="af7486655fbfc9be" providerId="Windows Live" clId="Web-{F6C5B053-19A4-49AF-8822-5C0BBD6BE3D6}" dt="2022-04-06T07:33:33.505" v="63"/>
          <pc:sldLayoutMkLst>
            <pc:docMk/>
            <pc:sldMasterMk cId="1194183991" sldId="2147483649"/>
            <pc:sldLayoutMk cId="1671289648" sldId="2147483654"/>
          </pc:sldLayoutMkLst>
        </pc:sldLayoutChg>
        <pc:sldLayoutChg chg="add replId">
          <pc:chgData name="Arika Pasha" userId="af7486655fbfc9be" providerId="Windows Live" clId="Web-{F6C5B053-19A4-49AF-8822-5C0BBD6BE3D6}" dt="2022-04-06T07:33:33.505" v="63"/>
          <pc:sldLayoutMkLst>
            <pc:docMk/>
            <pc:sldMasterMk cId="1194183991" sldId="2147483649"/>
            <pc:sldLayoutMk cId="4278290124" sldId="2147483655"/>
          </pc:sldLayoutMkLst>
        </pc:sldLayoutChg>
        <pc:sldLayoutChg chg="add">
          <pc:chgData name="Arika Pasha" userId="af7486655fbfc9be" providerId="Windows Live" clId="Web-{F6C5B053-19A4-49AF-8822-5C0BBD6BE3D6}" dt="2022-04-06T07:30:13.586" v="22"/>
          <pc:sldLayoutMkLst>
            <pc:docMk/>
            <pc:sldMasterMk cId="1194183991" sldId="2147483649"/>
            <pc:sldLayoutMk cId="2008627760" sldId="2147483854"/>
          </pc:sldLayoutMkLst>
        </pc:sldLayoutChg>
        <pc:sldLayoutChg chg="add">
          <pc:chgData name="Arika Pasha" userId="af7486655fbfc9be" providerId="Windows Live" clId="Web-{F6C5B053-19A4-49AF-8822-5C0BBD6BE3D6}" dt="2022-04-06T07:30:13.586" v="22"/>
          <pc:sldLayoutMkLst>
            <pc:docMk/>
            <pc:sldMasterMk cId="1194183991" sldId="2147483649"/>
            <pc:sldLayoutMk cId="970857812" sldId="2147483855"/>
          </pc:sldLayoutMkLst>
        </pc:sldLayoutChg>
        <pc:sldLayoutChg chg="add">
          <pc:chgData name="Arika Pasha" userId="af7486655fbfc9be" providerId="Windows Live" clId="Web-{F6C5B053-19A4-49AF-8822-5C0BBD6BE3D6}" dt="2022-04-06T07:30:13.586" v="22"/>
          <pc:sldLayoutMkLst>
            <pc:docMk/>
            <pc:sldMasterMk cId="1194183991" sldId="2147483649"/>
            <pc:sldLayoutMk cId="3757692368" sldId="2147483856"/>
          </pc:sldLayoutMkLst>
        </pc:sldLayoutChg>
        <pc:sldLayoutChg chg="add">
          <pc:chgData name="Arika Pasha" userId="af7486655fbfc9be" providerId="Windows Live" clId="Web-{F6C5B053-19A4-49AF-8822-5C0BBD6BE3D6}" dt="2022-04-06T07:30:13.586" v="22"/>
          <pc:sldLayoutMkLst>
            <pc:docMk/>
            <pc:sldMasterMk cId="1194183991" sldId="2147483649"/>
            <pc:sldLayoutMk cId="444017815" sldId="2147483857"/>
          </pc:sldLayoutMkLst>
        </pc:sldLayoutChg>
        <pc:sldLayoutChg chg="add">
          <pc:chgData name="Arika Pasha" userId="af7486655fbfc9be" providerId="Windows Live" clId="Web-{F6C5B053-19A4-49AF-8822-5C0BBD6BE3D6}" dt="2022-04-06T07:30:13.586" v="22"/>
          <pc:sldLayoutMkLst>
            <pc:docMk/>
            <pc:sldMasterMk cId="1194183991" sldId="2147483649"/>
            <pc:sldLayoutMk cId="3889902811" sldId="2147483858"/>
          </pc:sldLayoutMkLst>
        </pc:sldLayoutChg>
        <pc:sldLayoutChg chg="add">
          <pc:chgData name="Arika Pasha" userId="af7486655fbfc9be" providerId="Windows Live" clId="Web-{F6C5B053-19A4-49AF-8822-5C0BBD6BE3D6}" dt="2022-04-06T07:30:13.586" v="22"/>
          <pc:sldLayoutMkLst>
            <pc:docMk/>
            <pc:sldMasterMk cId="1194183991" sldId="2147483649"/>
            <pc:sldLayoutMk cId="2002015484" sldId="2147483859"/>
          </pc:sldLayoutMkLst>
        </pc:sldLayoutChg>
        <pc:sldLayoutChg chg="add">
          <pc:chgData name="Arika Pasha" userId="af7486655fbfc9be" providerId="Windows Live" clId="Web-{F6C5B053-19A4-49AF-8822-5C0BBD6BE3D6}" dt="2022-04-06T07:30:13.586" v="22"/>
          <pc:sldLayoutMkLst>
            <pc:docMk/>
            <pc:sldMasterMk cId="1194183991" sldId="2147483649"/>
            <pc:sldLayoutMk cId="1296867011" sldId="2147483862"/>
          </pc:sldLayoutMkLst>
        </pc:sldLayoutChg>
        <pc:sldLayoutChg chg="add">
          <pc:chgData name="Arika Pasha" userId="af7486655fbfc9be" providerId="Windows Live" clId="Web-{F6C5B053-19A4-49AF-8822-5C0BBD6BE3D6}" dt="2022-04-06T07:30:13.586" v="22"/>
          <pc:sldLayoutMkLst>
            <pc:docMk/>
            <pc:sldMasterMk cId="1194183991" sldId="2147483649"/>
            <pc:sldLayoutMk cId="1807548552" sldId="2147483863"/>
          </pc:sldLayoutMkLst>
        </pc:sldLayoutChg>
        <pc:sldLayoutChg chg="add">
          <pc:chgData name="Arika Pasha" userId="af7486655fbfc9be" providerId="Windows Live" clId="Web-{F6C5B053-19A4-49AF-8822-5C0BBD6BE3D6}" dt="2022-04-06T07:30:13.586" v="22"/>
          <pc:sldLayoutMkLst>
            <pc:docMk/>
            <pc:sldMasterMk cId="1194183991" sldId="2147483649"/>
            <pc:sldLayoutMk cId="2717618715" sldId="2147483864"/>
          </pc:sldLayoutMkLst>
        </pc:sldLayoutChg>
      </pc:sldMasterChg>
      <pc:sldMasterChg chg="add del addSldLayout delSldLayout">
        <pc:chgData name="Arika Pasha" userId="af7486655fbfc9be" providerId="Windows Live" clId="Web-{F6C5B053-19A4-49AF-8822-5C0BBD6BE3D6}" dt="2022-04-06T05:38:03.252" v="12"/>
        <pc:sldMasterMkLst>
          <pc:docMk/>
          <pc:sldMasterMk cId="2460954070" sldId="2147483660"/>
        </pc:sldMasterMkLst>
        <pc:sldLayoutChg chg="add del">
          <pc:chgData name="Arika Pasha" userId="af7486655fbfc9be" providerId="Windows Live" clId="Web-{F6C5B053-19A4-49AF-8822-5C0BBD6BE3D6}" dt="2022-04-06T05:38:03.252" v="12"/>
          <pc:sldLayoutMkLst>
            <pc:docMk/>
            <pc:sldMasterMk cId="2460954070" sldId="2147483660"/>
            <pc:sldLayoutMk cId="2385387890" sldId="2147483661"/>
          </pc:sldLayoutMkLst>
        </pc:sldLayoutChg>
        <pc:sldLayoutChg chg="add del">
          <pc:chgData name="Arika Pasha" userId="af7486655fbfc9be" providerId="Windows Live" clId="Web-{F6C5B053-19A4-49AF-8822-5C0BBD6BE3D6}" dt="2022-04-06T05:38:03.252" v="12"/>
          <pc:sldLayoutMkLst>
            <pc:docMk/>
            <pc:sldMasterMk cId="2460954070" sldId="2147483660"/>
            <pc:sldLayoutMk cId="949138452" sldId="2147483662"/>
          </pc:sldLayoutMkLst>
        </pc:sldLayoutChg>
        <pc:sldLayoutChg chg="add del">
          <pc:chgData name="Arika Pasha" userId="af7486655fbfc9be" providerId="Windows Live" clId="Web-{F6C5B053-19A4-49AF-8822-5C0BBD6BE3D6}" dt="2022-04-06T05:38:03.252" v="12"/>
          <pc:sldLayoutMkLst>
            <pc:docMk/>
            <pc:sldMasterMk cId="2460954070" sldId="2147483660"/>
            <pc:sldLayoutMk cId="2591524520" sldId="2147483663"/>
          </pc:sldLayoutMkLst>
        </pc:sldLayoutChg>
        <pc:sldLayoutChg chg="add del">
          <pc:chgData name="Arika Pasha" userId="af7486655fbfc9be" providerId="Windows Live" clId="Web-{F6C5B053-19A4-49AF-8822-5C0BBD6BE3D6}" dt="2022-04-06T05:38:03.252" v="12"/>
          <pc:sldLayoutMkLst>
            <pc:docMk/>
            <pc:sldMasterMk cId="2460954070" sldId="2147483660"/>
            <pc:sldLayoutMk cId="1203092039" sldId="2147483664"/>
          </pc:sldLayoutMkLst>
        </pc:sldLayoutChg>
        <pc:sldLayoutChg chg="add del">
          <pc:chgData name="Arika Pasha" userId="af7486655fbfc9be" providerId="Windows Live" clId="Web-{F6C5B053-19A4-49AF-8822-5C0BBD6BE3D6}" dt="2022-04-06T05:38:03.252" v="12"/>
          <pc:sldLayoutMkLst>
            <pc:docMk/>
            <pc:sldMasterMk cId="2460954070" sldId="2147483660"/>
            <pc:sldLayoutMk cId="3733172339" sldId="2147483665"/>
          </pc:sldLayoutMkLst>
        </pc:sldLayoutChg>
        <pc:sldLayoutChg chg="add del">
          <pc:chgData name="Arika Pasha" userId="af7486655fbfc9be" providerId="Windows Live" clId="Web-{F6C5B053-19A4-49AF-8822-5C0BBD6BE3D6}" dt="2022-04-06T05:38:03.252" v="12"/>
          <pc:sldLayoutMkLst>
            <pc:docMk/>
            <pc:sldMasterMk cId="2460954070" sldId="2147483660"/>
            <pc:sldLayoutMk cId="3210312558" sldId="2147483666"/>
          </pc:sldLayoutMkLst>
        </pc:sldLayoutChg>
        <pc:sldLayoutChg chg="add del">
          <pc:chgData name="Arika Pasha" userId="af7486655fbfc9be" providerId="Windows Live" clId="Web-{F6C5B053-19A4-49AF-8822-5C0BBD6BE3D6}" dt="2022-04-06T05:38:03.252" v="12"/>
          <pc:sldLayoutMkLst>
            <pc:docMk/>
            <pc:sldMasterMk cId="2460954070" sldId="2147483660"/>
            <pc:sldLayoutMk cId="3146388984" sldId="2147483667"/>
          </pc:sldLayoutMkLst>
        </pc:sldLayoutChg>
        <pc:sldLayoutChg chg="add del">
          <pc:chgData name="Arika Pasha" userId="af7486655fbfc9be" providerId="Windows Live" clId="Web-{F6C5B053-19A4-49AF-8822-5C0BBD6BE3D6}" dt="2022-04-06T05:38:03.252" v="12"/>
          <pc:sldLayoutMkLst>
            <pc:docMk/>
            <pc:sldMasterMk cId="2460954070" sldId="2147483660"/>
            <pc:sldLayoutMk cId="3171841454" sldId="2147483668"/>
          </pc:sldLayoutMkLst>
        </pc:sldLayoutChg>
        <pc:sldLayoutChg chg="add del">
          <pc:chgData name="Arika Pasha" userId="af7486655fbfc9be" providerId="Windows Live" clId="Web-{F6C5B053-19A4-49AF-8822-5C0BBD6BE3D6}" dt="2022-04-06T05:38:03.252" v="12"/>
          <pc:sldLayoutMkLst>
            <pc:docMk/>
            <pc:sldMasterMk cId="2460954070" sldId="2147483660"/>
            <pc:sldLayoutMk cId="1718958274" sldId="2147483669"/>
          </pc:sldLayoutMkLst>
        </pc:sldLayoutChg>
        <pc:sldLayoutChg chg="add del">
          <pc:chgData name="Arika Pasha" userId="af7486655fbfc9be" providerId="Windows Live" clId="Web-{F6C5B053-19A4-49AF-8822-5C0BBD6BE3D6}" dt="2022-04-06T05:38:03.252" v="12"/>
          <pc:sldLayoutMkLst>
            <pc:docMk/>
            <pc:sldMasterMk cId="2460954070" sldId="2147483660"/>
            <pc:sldLayoutMk cId="2202905451" sldId="2147483670"/>
          </pc:sldLayoutMkLst>
        </pc:sldLayoutChg>
        <pc:sldLayoutChg chg="add del">
          <pc:chgData name="Arika Pasha" userId="af7486655fbfc9be" providerId="Windows Live" clId="Web-{F6C5B053-19A4-49AF-8822-5C0BBD6BE3D6}" dt="2022-04-06T05:38:03.252" v="12"/>
          <pc:sldLayoutMkLst>
            <pc:docMk/>
            <pc:sldMasterMk cId="2460954070" sldId="2147483660"/>
            <pc:sldLayoutMk cId="3479445657" sldId="2147483671"/>
          </pc:sldLayoutMkLst>
        </pc:sldLayoutChg>
      </pc:sldMasterChg>
      <pc:sldMasterChg chg="add del addSldLayout delSldLayout">
        <pc:chgData name="Arika Pasha" userId="af7486655fbfc9be" providerId="Windows Live" clId="Web-{F6C5B053-19A4-49AF-8822-5C0BBD6BE3D6}" dt="2022-04-06T05:36:50.752" v="1"/>
        <pc:sldMasterMkLst>
          <pc:docMk/>
          <pc:sldMasterMk cId="855024254" sldId="2147483685"/>
        </pc:sldMasterMkLst>
        <pc:sldLayoutChg chg="add del">
          <pc:chgData name="Arika Pasha" userId="af7486655fbfc9be" providerId="Windows Live" clId="Web-{F6C5B053-19A4-49AF-8822-5C0BBD6BE3D6}" dt="2022-04-06T05:36:50.752" v="1"/>
          <pc:sldLayoutMkLst>
            <pc:docMk/>
            <pc:sldMasterMk cId="855024254" sldId="2147483685"/>
            <pc:sldLayoutMk cId="1051031654" sldId="2147483674"/>
          </pc:sldLayoutMkLst>
        </pc:sldLayoutChg>
        <pc:sldLayoutChg chg="add del">
          <pc:chgData name="Arika Pasha" userId="af7486655fbfc9be" providerId="Windows Live" clId="Web-{F6C5B053-19A4-49AF-8822-5C0BBD6BE3D6}" dt="2022-04-06T05:36:50.752" v="1"/>
          <pc:sldLayoutMkLst>
            <pc:docMk/>
            <pc:sldMasterMk cId="855024254" sldId="2147483685"/>
            <pc:sldLayoutMk cId="3989578869" sldId="2147483675"/>
          </pc:sldLayoutMkLst>
        </pc:sldLayoutChg>
        <pc:sldLayoutChg chg="add del">
          <pc:chgData name="Arika Pasha" userId="af7486655fbfc9be" providerId="Windows Live" clId="Web-{F6C5B053-19A4-49AF-8822-5C0BBD6BE3D6}" dt="2022-04-06T05:36:50.752" v="1"/>
          <pc:sldLayoutMkLst>
            <pc:docMk/>
            <pc:sldMasterMk cId="855024254" sldId="2147483685"/>
            <pc:sldLayoutMk cId="1626220396" sldId="2147483676"/>
          </pc:sldLayoutMkLst>
        </pc:sldLayoutChg>
        <pc:sldLayoutChg chg="add del">
          <pc:chgData name="Arika Pasha" userId="af7486655fbfc9be" providerId="Windows Live" clId="Web-{F6C5B053-19A4-49AF-8822-5C0BBD6BE3D6}" dt="2022-04-06T05:36:50.752" v="1"/>
          <pc:sldLayoutMkLst>
            <pc:docMk/>
            <pc:sldMasterMk cId="855024254" sldId="2147483685"/>
            <pc:sldLayoutMk cId="3021289836" sldId="2147483677"/>
          </pc:sldLayoutMkLst>
        </pc:sldLayoutChg>
        <pc:sldLayoutChg chg="add del">
          <pc:chgData name="Arika Pasha" userId="af7486655fbfc9be" providerId="Windows Live" clId="Web-{F6C5B053-19A4-49AF-8822-5C0BBD6BE3D6}" dt="2022-04-06T05:36:50.752" v="1"/>
          <pc:sldLayoutMkLst>
            <pc:docMk/>
            <pc:sldMasterMk cId="855024254" sldId="2147483685"/>
            <pc:sldLayoutMk cId="3842347744" sldId="2147483678"/>
          </pc:sldLayoutMkLst>
        </pc:sldLayoutChg>
        <pc:sldLayoutChg chg="add del">
          <pc:chgData name="Arika Pasha" userId="af7486655fbfc9be" providerId="Windows Live" clId="Web-{F6C5B053-19A4-49AF-8822-5C0BBD6BE3D6}" dt="2022-04-06T05:36:50.752" v="1"/>
          <pc:sldLayoutMkLst>
            <pc:docMk/>
            <pc:sldMasterMk cId="855024254" sldId="2147483685"/>
            <pc:sldLayoutMk cId="3351953667" sldId="2147483679"/>
          </pc:sldLayoutMkLst>
        </pc:sldLayoutChg>
        <pc:sldLayoutChg chg="add del">
          <pc:chgData name="Arika Pasha" userId="af7486655fbfc9be" providerId="Windows Live" clId="Web-{F6C5B053-19A4-49AF-8822-5C0BBD6BE3D6}" dt="2022-04-06T05:36:50.752" v="1"/>
          <pc:sldLayoutMkLst>
            <pc:docMk/>
            <pc:sldMasterMk cId="855024254" sldId="2147483685"/>
            <pc:sldLayoutMk cId="507325020" sldId="2147483680"/>
          </pc:sldLayoutMkLst>
        </pc:sldLayoutChg>
        <pc:sldLayoutChg chg="add del">
          <pc:chgData name="Arika Pasha" userId="af7486655fbfc9be" providerId="Windows Live" clId="Web-{F6C5B053-19A4-49AF-8822-5C0BBD6BE3D6}" dt="2022-04-06T05:36:50.752" v="1"/>
          <pc:sldLayoutMkLst>
            <pc:docMk/>
            <pc:sldMasterMk cId="855024254" sldId="2147483685"/>
            <pc:sldLayoutMk cId="954599522" sldId="2147483681"/>
          </pc:sldLayoutMkLst>
        </pc:sldLayoutChg>
        <pc:sldLayoutChg chg="add del">
          <pc:chgData name="Arika Pasha" userId="af7486655fbfc9be" providerId="Windows Live" clId="Web-{F6C5B053-19A4-49AF-8822-5C0BBD6BE3D6}" dt="2022-04-06T05:36:50.752" v="1"/>
          <pc:sldLayoutMkLst>
            <pc:docMk/>
            <pc:sldMasterMk cId="855024254" sldId="2147483685"/>
            <pc:sldLayoutMk cId="2859489472" sldId="2147483682"/>
          </pc:sldLayoutMkLst>
        </pc:sldLayoutChg>
        <pc:sldLayoutChg chg="add del">
          <pc:chgData name="Arika Pasha" userId="af7486655fbfc9be" providerId="Windows Live" clId="Web-{F6C5B053-19A4-49AF-8822-5C0BBD6BE3D6}" dt="2022-04-06T05:36:50.752" v="1"/>
          <pc:sldLayoutMkLst>
            <pc:docMk/>
            <pc:sldMasterMk cId="855024254" sldId="2147483685"/>
            <pc:sldLayoutMk cId="2579811290" sldId="2147483683"/>
          </pc:sldLayoutMkLst>
        </pc:sldLayoutChg>
        <pc:sldLayoutChg chg="add del">
          <pc:chgData name="Arika Pasha" userId="af7486655fbfc9be" providerId="Windows Live" clId="Web-{F6C5B053-19A4-49AF-8822-5C0BBD6BE3D6}" dt="2022-04-06T05:36:50.752" v="1"/>
          <pc:sldLayoutMkLst>
            <pc:docMk/>
            <pc:sldMasterMk cId="855024254" sldId="2147483685"/>
            <pc:sldLayoutMk cId="2152671772" sldId="2147483684"/>
          </pc:sldLayoutMkLst>
        </pc:sldLayoutChg>
      </pc:sldMasterChg>
      <pc:sldMasterChg chg="add del addSldLayout delSldLayout">
        <pc:chgData name="Arika Pasha" userId="af7486655fbfc9be" providerId="Windows Live" clId="Web-{F6C5B053-19A4-49AF-8822-5C0BBD6BE3D6}" dt="2022-04-06T05:36:57.658" v="3"/>
        <pc:sldMasterMkLst>
          <pc:docMk/>
          <pc:sldMasterMk cId="1117649897" sldId="2147483698"/>
        </pc:sldMasterMkLst>
        <pc:sldLayoutChg chg="add del">
          <pc:chgData name="Arika Pasha" userId="af7486655fbfc9be" providerId="Windows Live" clId="Web-{F6C5B053-19A4-49AF-8822-5C0BBD6BE3D6}" dt="2022-04-06T05:36:57.658" v="3"/>
          <pc:sldLayoutMkLst>
            <pc:docMk/>
            <pc:sldMasterMk cId="1117649897" sldId="2147483698"/>
            <pc:sldLayoutMk cId="3845213369" sldId="2147483687"/>
          </pc:sldLayoutMkLst>
        </pc:sldLayoutChg>
        <pc:sldLayoutChg chg="add del">
          <pc:chgData name="Arika Pasha" userId="af7486655fbfc9be" providerId="Windows Live" clId="Web-{F6C5B053-19A4-49AF-8822-5C0BBD6BE3D6}" dt="2022-04-06T05:36:57.658" v="3"/>
          <pc:sldLayoutMkLst>
            <pc:docMk/>
            <pc:sldMasterMk cId="1117649897" sldId="2147483698"/>
            <pc:sldLayoutMk cId="920972009" sldId="2147483688"/>
          </pc:sldLayoutMkLst>
        </pc:sldLayoutChg>
        <pc:sldLayoutChg chg="add del">
          <pc:chgData name="Arika Pasha" userId="af7486655fbfc9be" providerId="Windows Live" clId="Web-{F6C5B053-19A4-49AF-8822-5C0BBD6BE3D6}" dt="2022-04-06T05:36:57.658" v="3"/>
          <pc:sldLayoutMkLst>
            <pc:docMk/>
            <pc:sldMasterMk cId="1117649897" sldId="2147483698"/>
            <pc:sldLayoutMk cId="1082718386" sldId="2147483689"/>
          </pc:sldLayoutMkLst>
        </pc:sldLayoutChg>
        <pc:sldLayoutChg chg="add del">
          <pc:chgData name="Arika Pasha" userId="af7486655fbfc9be" providerId="Windows Live" clId="Web-{F6C5B053-19A4-49AF-8822-5C0BBD6BE3D6}" dt="2022-04-06T05:36:57.658" v="3"/>
          <pc:sldLayoutMkLst>
            <pc:docMk/>
            <pc:sldMasterMk cId="1117649897" sldId="2147483698"/>
            <pc:sldLayoutMk cId="745182913" sldId="2147483690"/>
          </pc:sldLayoutMkLst>
        </pc:sldLayoutChg>
        <pc:sldLayoutChg chg="add del">
          <pc:chgData name="Arika Pasha" userId="af7486655fbfc9be" providerId="Windows Live" clId="Web-{F6C5B053-19A4-49AF-8822-5C0BBD6BE3D6}" dt="2022-04-06T05:36:57.658" v="3"/>
          <pc:sldLayoutMkLst>
            <pc:docMk/>
            <pc:sldMasterMk cId="1117649897" sldId="2147483698"/>
            <pc:sldLayoutMk cId="3886142813" sldId="2147483691"/>
          </pc:sldLayoutMkLst>
        </pc:sldLayoutChg>
        <pc:sldLayoutChg chg="add del">
          <pc:chgData name="Arika Pasha" userId="af7486655fbfc9be" providerId="Windows Live" clId="Web-{F6C5B053-19A4-49AF-8822-5C0BBD6BE3D6}" dt="2022-04-06T05:36:57.658" v="3"/>
          <pc:sldLayoutMkLst>
            <pc:docMk/>
            <pc:sldMasterMk cId="1117649897" sldId="2147483698"/>
            <pc:sldLayoutMk cId="1422086809" sldId="2147483692"/>
          </pc:sldLayoutMkLst>
        </pc:sldLayoutChg>
        <pc:sldLayoutChg chg="add del">
          <pc:chgData name="Arika Pasha" userId="af7486655fbfc9be" providerId="Windows Live" clId="Web-{F6C5B053-19A4-49AF-8822-5C0BBD6BE3D6}" dt="2022-04-06T05:36:57.658" v="3"/>
          <pc:sldLayoutMkLst>
            <pc:docMk/>
            <pc:sldMasterMk cId="1117649897" sldId="2147483698"/>
            <pc:sldLayoutMk cId="2816350141" sldId="2147483693"/>
          </pc:sldLayoutMkLst>
        </pc:sldLayoutChg>
        <pc:sldLayoutChg chg="add del">
          <pc:chgData name="Arika Pasha" userId="af7486655fbfc9be" providerId="Windows Live" clId="Web-{F6C5B053-19A4-49AF-8822-5C0BBD6BE3D6}" dt="2022-04-06T05:36:57.658" v="3"/>
          <pc:sldLayoutMkLst>
            <pc:docMk/>
            <pc:sldMasterMk cId="1117649897" sldId="2147483698"/>
            <pc:sldLayoutMk cId="3324390033" sldId="2147483694"/>
          </pc:sldLayoutMkLst>
        </pc:sldLayoutChg>
        <pc:sldLayoutChg chg="add del">
          <pc:chgData name="Arika Pasha" userId="af7486655fbfc9be" providerId="Windows Live" clId="Web-{F6C5B053-19A4-49AF-8822-5C0BBD6BE3D6}" dt="2022-04-06T05:36:57.658" v="3"/>
          <pc:sldLayoutMkLst>
            <pc:docMk/>
            <pc:sldMasterMk cId="1117649897" sldId="2147483698"/>
            <pc:sldLayoutMk cId="2343374958" sldId="2147483695"/>
          </pc:sldLayoutMkLst>
        </pc:sldLayoutChg>
        <pc:sldLayoutChg chg="add del">
          <pc:chgData name="Arika Pasha" userId="af7486655fbfc9be" providerId="Windows Live" clId="Web-{F6C5B053-19A4-49AF-8822-5C0BBD6BE3D6}" dt="2022-04-06T05:36:57.658" v="3"/>
          <pc:sldLayoutMkLst>
            <pc:docMk/>
            <pc:sldMasterMk cId="1117649897" sldId="2147483698"/>
            <pc:sldLayoutMk cId="1968025922" sldId="2147483696"/>
          </pc:sldLayoutMkLst>
        </pc:sldLayoutChg>
        <pc:sldLayoutChg chg="add del">
          <pc:chgData name="Arika Pasha" userId="af7486655fbfc9be" providerId="Windows Live" clId="Web-{F6C5B053-19A4-49AF-8822-5C0BBD6BE3D6}" dt="2022-04-06T05:36:57.658" v="3"/>
          <pc:sldLayoutMkLst>
            <pc:docMk/>
            <pc:sldMasterMk cId="1117649897" sldId="2147483698"/>
            <pc:sldLayoutMk cId="1274042924" sldId="2147483697"/>
          </pc:sldLayoutMkLst>
        </pc:sldLayoutChg>
      </pc:sldMasterChg>
      <pc:sldMasterChg chg="add del addSldLayout delSldLayout">
        <pc:chgData name="Arika Pasha" userId="af7486655fbfc9be" providerId="Windows Live" clId="Web-{F6C5B053-19A4-49AF-8822-5C0BBD6BE3D6}" dt="2022-04-06T05:37:57.158" v="9"/>
        <pc:sldMasterMkLst>
          <pc:docMk/>
          <pc:sldMasterMk cId="2447996674" sldId="2147483711"/>
        </pc:sldMasterMkLst>
        <pc:sldLayoutChg chg="add del">
          <pc:chgData name="Arika Pasha" userId="af7486655fbfc9be" providerId="Windows Live" clId="Web-{F6C5B053-19A4-49AF-8822-5C0BBD6BE3D6}" dt="2022-04-06T05:37:57.158" v="9"/>
          <pc:sldLayoutMkLst>
            <pc:docMk/>
            <pc:sldMasterMk cId="2447996674" sldId="2147483711"/>
            <pc:sldLayoutMk cId="1629420611" sldId="2147483700"/>
          </pc:sldLayoutMkLst>
        </pc:sldLayoutChg>
        <pc:sldLayoutChg chg="add del">
          <pc:chgData name="Arika Pasha" userId="af7486655fbfc9be" providerId="Windows Live" clId="Web-{F6C5B053-19A4-49AF-8822-5C0BBD6BE3D6}" dt="2022-04-06T05:37:57.158" v="9"/>
          <pc:sldLayoutMkLst>
            <pc:docMk/>
            <pc:sldMasterMk cId="2447996674" sldId="2147483711"/>
            <pc:sldLayoutMk cId="3539344698" sldId="2147483701"/>
          </pc:sldLayoutMkLst>
        </pc:sldLayoutChg>
        <pc:sldLayoutChg chg="add del">
          <pc:chgData name="Arika Pasha" userId="af7486655fbfc9be" providerId="Windows Live" clId="Web-{F6C5B053-19A4-49AF-8822-5C0BBD6BE3D6}" dt="2022-04-06T05:37:57.158" v="9"/>
          <pc:sldLayoutMkLst>
            <pc:docMk/>
            <pc:sldMasterMk cId="2447996674" sldId="2147483711"/>
            <pc:sldLayoutMk cId="1456982287" sldId="2147483702"/>
          </pc:sldLayoutMkLst>
        </pc:sldLayoutChg>
        <pc:sldLayoutChg chg="add del">
          <pc:chgData name="Arika Pasha" userId="af7486655fbfc9be" providerId="Windows Live" clId="Web-{F6C5B053-19A4-49AF-8822-5C0BBD6BE3D6}" dt="2022-04-06T05:37:57.158" v="9"/>
          <pc:sldLayoutMkLst>
            <pc:docMk/>
            <pc:sldMasterMk cId="2447996674" sldId="2147483711"/>
            <pc:sldLayoutMk cId="594488125" sldId="2147483703"/>
          </pc:sldLayoutMkLst>
        </pc:sldLayoutChg>
        <pc:sldLayoutChg chg="add del">
          <pc:chgData name="Arika Pasha" userId="af7486655fbfc9be" providerId="Windows Live" clId="Web-{F6C5B053-19A4-49AF-8822-5C0BBD6BE3D6}" dt="2022-04-06T05:37:57.158" v="9"/>
          <pc:sldLayoutMkLst>
            <pc:docMk/>
            <pc:sldMasterMk cId="2447996674" sldId="2147483711"/>
            <pc:sldLayoutMk cId="315623165" sldId="2147483704"/>
          </pc:sldLayoutMkLst>
        </pc:sldLayoutChg>
        <pc:sldLayoutChg chg="add del">
          <pc:chgData name="Arika Pasha" userId="af7486655fbfc9be" providerId="Windows Live" clId="Web-{F6C5B053-19A4-49AF-8822-5C0BBD6BE3D6}" dt="2022-04-06T05:37:57.158" v="9"/>
          <pc:sldLayoutMkLst>
            <pc:docMk/>
            <pc:sldMasterMk cId="2447996674" sldId="2147483711"/>
            <pc:sldLayoutMk cId="2271719513" sldId="2147483705"/>
          </pc:sldLayoutMkLst>
        </pc:sldLayoutChg>
        <pc:sldLayoutChg chg="add del">
          <pc:chgData name="Arika Pasha" userId="af7486655fbfc9be" providerId="Windows Live" clId="Web-{F6C5B053-19A4-49AF-8822-5C0BBD6BE3D6}" dt="2022-04-06T05:37:57.158" v="9"/>
          <pc:sldLayoutMkLst>
            <pc:docMk/>
            <pc:sldMasterMk cId="2447996674" sldId="2147483711"/>
            <pc:sldLayoutMk cId="3136832448" sldId="2147483706"/>
          </pc:sldLayoutMkLst>
        </pc:sldLayoutChg>
        <pc:sldLayoutChg chg="add del">
          <pc:chgData name="Arika Pasha" userId="af7486655fbfc9be" providerId="Windows Live" clId="Web-{F6C5B053-19A4-49AF-8822-5C0BBD6BE3D6}" dt="2022-04-06T05:37:57.158" v="9"/>
          <pc:sldLayoutMkLst>
            <pc:docMk/>
            <pc:sldMasterMk cId="2447996674" sldId="2147483711"/>
            <pc:sldLayoutMk cId="64051754" sldId="2147483707"/>
          </pc:sldLayoutMkLst>
        </pc:sldLayoutChg>
        <pc:sldLayoutChg chg="add del">
          <pc:chgData name="Arika Pasha" userId="af7486655fbfc9be" providerId="Windows Live" clId="Web-{F6C5B053-19A4-49AF-8822-5C0BBD6BE3D6}" dt="2022-04-06T05:37:57.158" v="9"/>
          <pc:sldLayoutMkLst>
            <pc:docMk/>
            <pc:sldMasterMk cId="2447996674" sldId="2147483711"/>
            <pc:sldLayoutMk cId="2615182891" sldId="2147483708"/>
          </pc:sldLayoutMkLst>
        </pc:sldLayoutChg>
        <pc:sldLayoutChg chg="add del">
          <pc:chgData name="Arika Pasha" userId="af7486655fbfc9be" providerId="Windows Live" clId="Web-{F6C5B053-19A4-49AF-8822-5C0BBD6BE3D6}" dt="2022-04-06T05:37:57.158" v="9"/>
          <pc:sldLayoutMkLst>
            <pc:docMk/>
            <pc:sldMasterMk cId="2447996674" sldId="2147483711"/>
            <pc:sldLayoutMk cId="1361506228" sldId="2147483709"/>
          </pc:sldLayoutMkLst>
        </pc:sldLayoutChg>
        <pc:sldLayoutChg chg="add del">
          <pc:chgData name="Arika Pasha" userId="af7486655fbfc9be" providerId="Windows Live" clId="Web-{F6C5B053-19A4-49AF-8822-5C0BBD6BE3D6}" dt="2022-04-06T05:37:57.158" v="9"/>
          <pc:sldLayoutMkLst>
            <pc:docMk/>
            <pc:sldMasterMk cId="2447996674" sldId="2147483711"/>
            <pc:sldLayoutMk cId="66244365" sldId="2147483710"/>
          </pc:sldLayoutMkLst>
        </pc:sldLayoutChg>
      </pc:sldMasterChg>
      <pc:sldMasterChg chg="add del addSldLayout delSldLayout">
        <pc:chgData name="Arika Pasha" userId="af7486655fbfc9be" providerId="Windows Live" clId="Web-{F6C5B053-19A4-49AF-8822-5C0BBD6BE3D6}" dt="2022-04-06T05:38:03.174" v="11"/>
        <pc:sldMasterMkLst>
          <pc:docMk/>
          <pc:sldMasterMk cId="475541182" sldId="2147483724"/>
        </pc:sldMasterMkLst>
        <pc:sldLayoutChg chg="add del">
          <pc:chgData name="Arika Pasha" userId="af7486655fbfc9be" providerId="Windows Live" clId="Web-{F6C5B053-19A4-49AF-8822-5C0BBD6BE3D6}" dt="2022-04-06T05:38:03.174" v="11"/>
          <pc:sldLayoutMkLst>
            <pc:docMk/>
            <pc:sldMasterMk cId="475541182" sldId="2147483724"/>
            <pc:sldLayoutMk cId="1466444512" sldId="2147483713"/>
          </pc:sldLayoutMkLst>
        </pc:sldLayoutChg>
        <pc:sldLayoutChg chg="add del">
          <pc:chgData name="Arika Pasha" userId="af7486655fbfc9be" providerId="Windows Live" clId="Web-{F6C5B053-19A4-49AF-8822-5C0BBD6BE3D6}" dt="2022-04-06T05:38:03.174" v="11"/>
          <pc:sldLayoutMkLst>
            <pc:docMk/>
            <pc:sldMasterMk cId="475541182" sldId="2147483724"/>
            <pc:sldLayoutMk cId="4284381645" sldId="2147483714"/>
          </pc:sldLayoutMkLst>
        </pc:sldLayoutChg>
        <pc:sldLayoutChg chg="add del">
          <pc:chgData name="Arika Pasha" userId="af7486655fbfc9be" providerId="Windows Live" clId="Web-{F6C5B053-19A4-49AF-8822-5C0BBD6BE3D6}" dt="2022-04-06T05:38:03.174" v="11"/>
          <pc:sldLayoutMkLst>
            <pc:docMk/>
            <pc:sldMasterMk cId="475541182" sldId="2147483724"/>
            <pc:sldLayoutMk cId="2152620748" sldId="2147483715"/>
          </pc:sldLayoutMkLst>
        </pc:sldLayoutChg>
        <pc:sldLayoutChg chg="add del">
          <pc:chgData name="Arika Pasha" userId="af7486655fbfc9be" providerId="Windows Live" clId="Web-{F6C5B053-19A4-49AF-8822-5C0BBD6BE3D6}" dt="2022-04-06T05:38:03.174" v="11"/>
          <pc:sldLayoutMkLst>
            <pc:docMk/>
            <pc:sldMasterMk cId="475541182" sldId="2147483724"/>
            <pc:sldLayoutMk cId="1054479165" sldId="2147483716"/>
          </pc:sldLayoutMkLst>
        </pc:sldLayoutChg>
        <pc:sldLayoutChg chg="add del">
          <pc:chgData name="Arika Pasha" userId="af7486655fbfc9be" providerId="Windows Live" clId="Web-{F6C5B053-19A4-49AF-8822-5C0BBD6BE3D6}" dt="2022-04-06T05:38:03.174" v="11"/>
          <pc:sldLayoutMkLst>
            <pc:docMk/>
            <pc:sldMasterMk cId="475541182" sldId="2147483724"/>
            <pc:sldLayoutMk cId="3613139873" sldId="2147483717"/>
          </pc:sldLayoutMkLst>
        </pc:sldLayoutChg>
        <pc:sldLayoutChg chg="add del">
          <pc:chgData name="Arika Pasha" userId="af7486655fbfc9be" providerId="Windows Live" clId="Web-{F6C5B053-19A4-49AF-8822-5C0BBD6BE3D6}" dt="2022-04-06T05:38:03.174" v="11"/>
          <pc:sldLayoutMkLst>
            <pc:docMk/>
            <pc:sldMasterMk cId="475541182" sldId="2147483724"/>
            <pc:sldLayoutMk cId="515988004" sldId="2147483718"/>
          </pc:sldLayoutMkLst>
        </pc:sldLayoutChg>
        <pc:sldLayoutChg chg="add del">
          <pc:chgData name="Arika Pasha" userId="af7486655fbfc9be" providerId="Windows Live" clId="Web-{F6C5B053-19A4-49AF-8822-5C0BBD6BE3D6}" dt="2022-04-06T05:38:03.174" v="11"/>
          <pc:sldLayoutMkLst>
            <pc:docMk/>
            <pc:sldMasterMk cId="475541182" sldId="2147483724"/>
            <pc:sldLayoutMk cId="2168056370" sldId="2147483719"/>
          </pc:sldLayoutMkLst>
        </pc:sldLayoutChg>
        <pc:sldLayoutChg chg="add del">
          <pc:chgData name="Arika Pasha" userId="af7486655fbfc9be" providerId="Windows Live" clId="Web-{F6C5B053-19A4-49AF-8822-5C0BBD6BE3D6}" dt="2022-04-06T05:38:03.174" v="11"/>
          <pc:sldLayoutMkLst>
            <pc:docMk/>
            <pc:sldMasterMk cId="475541182" sldId="2147483724"/>
            <pc:sldLayoutMk cId="2607992853" sldId="2147483720"/>
          </pc:sldLayoutMkLst>
        </pc:sldLayoutChg>
        <pc:sldLayoutChg chg="add del">
          <pc:chgData name="Arika Pasha" userId="af7486655fbfc9be" providerId="Windows Live" clId="Web-{F6C5B053-19A4-49AF-8822-5C0BBD6BE3D6}" dt="2022-04-06T05:38:03.174" v="11"/>
          <pc:sldLayoutMkLst>
            <pc:docMk/>
            <pc:sldMasterMk cId="475541182" sldId="2147483724"/>
            <pc:sldLayoutMk cId="2515792643" sldId="2147483721"/>
          </pc:sldLayoutMkLst>
        </pc:sldLayoutChg>
        <pc:sldLayoutChg chg="add del">
          <pc:chgData name="Arika Pasha" userId="af7486655fbfc9be" providerId="Windows Live" clId="Web-{F6C5B053-19A4-49AF-8822-5C0BBD6BE3D6}" dt="2022-04-06T05:38:03.174" v="11"/>
          <pc:sldLayoutMkLst>
            <pc:docMk/>
            <pc:sldMasterMk cId="475541182" sldId="2147483724"/>
            <pc:sldLayoutMk cId="3348331550" sldId="2147483722"/>
          </pc:sldLayoutMkLst>
        </pc:sldLayoutChg>
        <pc:sldLayoutChg chg="add del">
          <pc:chgData name="Arika Pasha" userId="af7486655fbfc9be" providerId="Windows Live" clId="Web-{F6C5B053-19A4-49AF-8822-5C0BBD6BE3D6}" dt="2022-04-06T05:38:03.174" v="11"/>
          <pc:sldLayoutMkLst>
            <pc:docMk/>
            <pc:sldMasterMk cId="475541182" sldId="2147483724"/>
            <pc:sldLayoutMk cId="4037017225" sldId="2147483723"/>
          </pc:sldLayoutMkLst>
        </pc:sldLayoutChg>
      </pc:sldMasterChg>
      <pc:sldMasterChg chg="add del addSldLayout delSldLayout">
        <pc:chgData name="Arika Pasha" userId="af7486655fbfc9be" providerId="Windows Live" clId="Web-{F6C5B053-19A4-49AF-8822-5C0BBD6BE3D6}" dt="2022-04-06T05:37:01.314" v="5"/>
        <pc:sldMasterMkLst>
          <pc:docMk/>
          <pc:sldMasterMk cId="4013947496" sldId="2147483737"/>
        </pc:sldMasterMkLst>
        <pc:sldLayoutChg chg="add del">
          <pc:chgData name="Arika Pasha" userId="af7486655fbfc9be" providerId="Windows Live" clId="Web-{F6C5B053-19A4-49AF-8822-5C0BBD6BE3D6}" dt="2022-04-06T05:37:01.314" v="5"/>
          <pc:sldLayoutMkLst>
            <pc:docMk/>
            <pc:sldMasterMk cId="4013947496" sldId="2147483737"/>
            <pc:sldLayoutMk cId="864154045" sldId="2147483726"/>
          </pc:sldLayoutMkLst>
        </pc:sldLayoutChg>
        <pc:sldLayoutChg chg="add del">
          <pc:chgData name="Arika Pasha" userId="af7486655fbfc9be" providerId="Windows Live" clId="Web-{F6C5B053-19A4-49AF-8822-5C0BBD6BE3D6}" dt="2022-04-06T05:37:01.314" v="5"/>
          <pc:sldLayoutMkLst>
            <pc:docMk/>
            <pc:sldMasterMk cId="4013947496" sldId="2147483737"/>
            <pc:sldLayoutMk cId="3678654907" sldId="2147483727"/>
          </pc:sldLayoutMkLst>
        </pc:sldLayoutChg>
        <pc:sldLayoutChg chg="add del">
          <pc:chgData name="Arika Pasha" userId="af7486655fbfc9be" providerId="Windows Live" clId="Web-{F6C5B053-19A4-49AF-8822-5C0BBD6BE3D6}" dt="2022-04-06T05:37:01.314" v="5"/>
          <pc:sldLayoutMkLst>
            <pc:docMk/>
            <pc:sldMasterMk cId="4013947496" sldId="2147483737"/>
            <pc:sldLayoutMk cId="3204597848" sldId="2147483728"/>
          </pc:sldLayoutMkLst>
        </pc:sldLayoutChg>
        <pc:sldLayoutChg chg="add del">
          <pc:chgData name="Arika Pasha" userId="af7486655fbfc9be" providerId="Windows Live" clId="Web-{F6C5B053-19A4-49AF-8822-5C0BBD6BE3D6}" dt="2022-04-06T05:37:01.314" v="5"/>
          <pc:sldLayoutMkLst>
            <pc:docMk/>
            <pc:sldMasterMk cId="4013947496" sldId="2147483737"/>
            <pc:sldLayoutMk cId="3162920349" sldId="2147483729"/>
          </pc:sldLayoutMkLst>
        </pc:sldLayoutChg>
        <pc:sldLayoutChg chg="add del">
          <pc:chgData name="Arika Pasha" userId="af7486655fbfc9be" providerId="Windows Live" clId="Web-{F6C5B053-19A4-49AF-8822-5C0BBD6BE3D6}" dt="2022-04-06T05:37:01.314" v="5"/>
          <pc:sldLayoutMkLst>
            <pc:docMk/>
            <pc:sldMasterMk cId="4013947496" sldId="2147483737"/>
            <pc:sldLayoutMk cId="1152774006" sldId="2147483730"/>
          </pc:sldLayoutMkLst>
        </pc:sldLayoutChg>
        <pc:sldLayoutChg chg="add del">
          <pc:chgData name="Arika Pasha" userId="af7486655fbfc9be" providerId="Windows Live" clId="Web-{F6C5B053-19A4-49AF-8822-5C0BBD6BE3D6}" dt="2022-04-06T05:37:01.314" v="5"/>
          <pc:sldLayoutMkLst>
            <pc:docMk/>
            <pc:sldMasterMk cId="4013947496" sldId="2147483737"/>
            <pc:sldLayoutMk cId="2506657426" sldId="2147483731"/>
          </pc:sldLayoutMkLst>
        </pc:sldLayoutChg>
        <pc:sldLayoutChg chg="add del">
          <pc:chgData name="Arika Pasha" userId="af7486655fbfc9be" providerId="Windows Live" clId="Web-{F6C5B053-19A4-49AF-8822-5C0BBD6BE3D6}" dt="2022-04-06T05:37:01.314" v="5"/>
          <pc:sldLayoutMkLst>
            <pc:docMk/>
            <pc:sldMasterMk cId="4013947496" sldId="2147483737"/>
            <pc:sldLayoutMk cId="341630718" sldId="2147483732"/>
          </pc:sldLayoutMkLst>
        </pc:sldLayoutChg>
        <pc:sldLayoutChg chg="add del">
          <pc:chgData name="Arika Pasha" userId="af7486655fbfc9be" providerId="Windows Live" clId="Web-{F6C5B053-19A4-49AF-8822-5C0BBD6BE3D6}" dt="2022-04-06T05:37:01.314" v="5"/>
          <pc:sldLayoutMkLst>
            <pc:docMk/>
            <pc:sldMasterMk cId="4013947496" sldId="2147483737"/>
            <pc:sldLayoutMk cId="2972684929" sldId="2147483733"/>
          </pc:sldLayoutMkLst>
        </pc:sldLayoutChg>
        <pc:sldLayoutChg chg="add del">
          <pc:chgData name="Arika Pasha" userId="af7486655fbfc9be" providerId="Windows Live" clId="Web-{F6C5B053-19A4-49AF-8822-5C0BBD6BE3D6}" dt="2022-04-06T05:37:01.314" v="5"/>
          <pc:sldLayoutMkLst>
            <pc:docMk/>
            <pc:sldMasterMk cId="4013947496" sldId="2147483737"/>
            <pc:sldLayoutMk cId="3869738392" sldId="2147483734"/>
          </pc:sldLayoutMkLst>
        </pc:sldLayoutChg>
        <pc:sldLayoutChg chg="add del">
          <pc:chgData name="Arika Pasha" userId="af7486655fbfc9be" providerId="Windows Live" clId="Web-{F6C5B053-19A4-49AF-8822-5C0BBD6BE3D6}" dt="2022-04-06T05:37:01.314" v="5"/>
          <pc:sldLayoutMkLst>
            <pc:docMk/>
            <pc:sldMasterMk cId="4013947496" sldId="2147483737"/>
            <pc:sldLayoutMk cId="656149399" sldId="2147483735"/>
          </pc:sldLayoutMkLst>
        </pc:sldLayoutChg>
        <pc:sldLayoutChg chg="add del">
          <pc:chgData name="Arika Pasha" userId="af7486655fbfc9be" providerId="Windows Live" clId="Web-{F6C5B053-19A4-49AF-8822-5C0BBD6BE3D6}" dt="2022-04-06T05:37:01.314" v="5"/>
          <pc:sldLayoutMkLst>
            <pc:docMk/>
            <pc:sldMasterMk cId="4013947496" sldId="2147483737"/>
            <pc:sldLayoutMk cId="1020669798" sldId="2147483736"/>
          </pc:sldLayoutMkLst>
        </pc:sldLayoutChg>
      </pc:sldMasterChg>
      <pc:sldMasterChg chg="add del addSldLayout delSldLayout">
        <pc:chgData name="Arika Pasha" userId="af7486655fbfc9be" providerId="Windows Live" clId="Web-{F6C5B053-19A4-49AF-8822-5C0BBD6BE3D6}" dt="2022-04-06T05:37:45.736" v="7"/>
        <pc:sldMasterMkLst>
          <pc:docMk/>
          <pc:sldMasterMk cId="1102918732" sldId="2147483750"/>
        </pc:sldMasterMkLst>
        <pc:sldLayoutChg chg="add del">
          <pc:chgData name="Arika Pasha" userId="af7486655fbfc9be" providerId="Windows Live" clId="Web-{F6C5B053-19A4-49AF-8822-5C0BBD6BE3D6}" dt="2022-04-06T05:37:45.736" v="7"/>
          <pc:sldLayoutMkLst>
            <pc:docMk/>
            <pc:sldMasterMk cId="1102918732" sldId="2147483750"/>
            <pc:sldLayoutMk cId="3400410428" sldId="2147483739"/>
          </pc:sldLayoutMkLst>
        </pc:sldLayoutChg>
        <pc:sldLayoutChg chg="add del">
          <pc:chgData name="Arika Pasha" userId="af7486655fbfc9be" providerId="Windows Live" clId="Web-{F6C5B053-19A4-49AF-8822-5C0BBD6BE3D6}" dt="2022-04-06T05:37:45.736" v="7"/>
          <pc:sldLayoutMkLst>
            <pc:docMk/>
            <pc:sldMasterMk cId="1102918732" sldId="2147483750"/>
            <pc:sldLayoutMk cId="3495919351" sldId="2147483740"/>
          </pc:sldLayoutMkLst>
        </pc:sldLayoutChg>
        <pc:sldLayoutChg chg="add del">
          <pc:chgData name="Arika Pasha" userId="af7486655fbfc9be" providerId="Windows Live" clId="Web-{F6C5B053-19A4-49AF-8822-5C0BBD6BE3D6}" dt="2022-04-06T05:37:45.736" v="7"/>
          <pc:sldLayoutMkLst>
            <pc:docMk/>
            <pc:sldMasterMk cId="1102918732" sldId="2147483750"/>
            <pc:sldLayoutMk cId="328351142" sldId="2147483741"/>
          </pc:sldLayoutMkLst>
        </pc:sldLayoutChg>
        <pc:sldLayoutChg chg="add del">
          <pc:chgData name="Arika Pasha" userId="af7486655fbfc9be" providerId="Windows Live" clId="Web-{F6C5B053-19A4-49AF-8822-5C0BBD6BE3D6}" dt="2022-04-06T05:37:45.736" v="7"/>
          <pc:sldLayoutMkLst>
            <pc:docMk/>
            <pc:sldMasterMk cId="1102918732" sldId="2147483750"/>
            <pc:sldLayoutMk cId="1972346267" sldId="2147483742"/>
          </pc:sldLayoutMkLst>
        </pc:sldLayoutChg>
        <pc:sldLayoutChg chg="add del">
          <pc:chgData name="Arika Pasha" userId="af7486655fbfc9be" providerId="Windows Live" clId="Web-{F6C5B053-19A4-49AF-8822-5C0BBD6BE3D6}" dt="2022-04-06T05:37:45.736" v="7"/>
          <pc:sldLayoutMkLst>
            <pc:docMk/>
            <pc:sldMasterMk cId="1102918732" sldId="2147483750"/>
            <pc:sldLayoutMk cId="4286908295" sldId="2147483743"/>
          </pc:sldLayoutMkLst>
        </pc:sldLayoutChg>
        <pc:sldLayoutChg chg="add del">
          <pc:chgData name="Arika Pasha" userId="af7486655fbfc9be" providerId="Windows Live" clId="Web-{F6C5B053-19A4-49AF-8822-5C0BBD6BE3D6}" dt="2022-04-06T05:37:45.736" v="7"/>
          <pc:sldLayoutMkLst>
            <pc:docMk/>
            <pc:sldMasterMk cId="1102918732" sldId="2147483750"/>
            <pc:sldLayoutMk cId="3151929743" sldId="2147483744"/>
          </pc:sldLayoutMkLst>
        </pc:sldLayoutChg>
        <pc:sldLayoutChg chg="add del">
          <pc:chgData name="Arika Pasha" userId="af7486655fbfc9be" providerId="Windows Live" clId="Web-{F6C5B053-19A4-49AF-8822-5C0BBD6BE3D6}" dt="2022-04-06T05:37:45.736" v="7"/>
          <pc:sldLayoutMkLst>
            <pc:docMk/>
            <pc:sldMasterMk cId="1102918732" sldId="2147483750"/>
            <pc:sldLayoutMk cId="4002337141" sldId="2147483745"/>
          </pc:sldLayoutMkLst>
        </pc:sldLayoutChg>
        <pc:sldLayoutChg chg="add del">
          <pc:chgData name="Arika Pasha" userId="af7486655fbfc9be" providerId="Windows Live" clId="Web-{F6C5B053-19A4-49AF-8822-5C0BBD6BE3D6}" dt="2022-04-06T05:37:45.736" v="7"/>
          <pc:sldLayoutMkLst>
            <pc:docMk/>
            <pc:sldMasterMk cId="1102918732" sldId="2147483750"/>
            <pc:sldLayoutMk cId="2441375256" sldId="2147483746"/>
          </pc:sldLayoutMkLst>
        </pc:sldLayoutChg>
        <pc:sldLayoutChg chg="add del">
          <pc:chgData name="Arika Pasha" userId="af7486655fbfc9be" providerId="Windows Live" clId="Web-{F6C5B053-19A4-49AF-8822-5C0BBD6BE3D6}" dt="2022-04-06T05:37:45.736" v="7"/>
          <pc:sldLayoutMkLst>
            <pc:docMk/>
            <pc:sldMasterMk cId="1102918732" sldId="2147483750"/>
            <pc:sldLayoutMk cId="2564377859" sldId="2147483747"/>
          </pc:sldLayoutMkLst>
        </pc:sldLayoutChg>
        <pc:sldLayoutChg chg="add del">
          <pc:chgData name="Arika Pasha" userId="af7486655fbfc9be" providerId="Windows Live" clId="Web-{F6C5B053-19A4-49AF-8822-5C0BBD6BE3D6}" dt="2022-04-06T05:37:45.736" v="7"/>
          <pc:sldLayoutMkLst>
            <pc:docMk/>
            <pc:sldMasterMk cId="1102918732" sldId="2147483750"/>
            <pc:sldLayoutMk cId="101450088" sldId="2147483748"/>
          </pc:sldLayoutMkLst>
        </pc:sldLayoutChg>
        <pc:sldLayoutChg chg="add del">
          <pc:chgData name="Arika Pasha" userId="af7486655fbfc9be" providerId="Windows Live" clId="Web-{F6C5B053-19A4-49AF-8822-5C0BBD6BE3D6}" dt="2022-04-06T05:37:45.736" v="7"/>
          <pc:sldLayoutMkLst>
            <pc:docMk/>
            <pc:sldMasterMk cId="1102918732" sldId="2147483750"/>
            <pc:sldLayoutMk cId="1799830115" sldId="2147483749"/>
          </pc:sldLayoutMkLst>
        </pc:sldLayoutChg>
      </pc:sldMasterChg>
      <pc:sldMasterChg chg="add del addSldLayout delSldLayout">
        <pc:chgData name="Arika Pasha" userId="af7486655fbfc9be" providerId="Windows Live" clId="Web-{F6C5B053-19A4-49AF-8822-5C0BBD6BE3D6}" dt="2022-04-06T07:30:13.586" v="22"/>
        <pc:sldMasterMkLst>
          <pc:docMk/>
          <pc:sldMasterMk cId="1517618690" sldId="2147483763"/>
        </pc:sldMasterMkLst>
        <pc:sldLayoutChg chg="add del">
          <pc:chgData name="Arika Pasha" userId="af7486655fbfc9be" providerId="Windows Live" clId="Web-{F6C5B053-19A4-49AF-8822-5C0BBD6BE3D6}" dt="2022-04-06T07:30:13.586" v="22"/>
          <pc:sldLayoutMkLst>
            <pc:docMk/>
            <pc:sldMasterMk cId="1517618690" sldId="2147483763"/>
            <pc:sldLayoutMk cId="3137044465" sldId="2147483752"/>
          </pc:sldLayoutMkLst>
        </pc:sldLayoutChg>
        <pc:sldLayoutChg chg="add del">
          <pc:chgData name="Arika Pasha" userId="af7486655fbfc9be" providerId="Windows Live" clId="Web-{F6C5B053-19A4-49AF-8822-5C0BBD6BE3D6}" dt="2022-04-06T07:30:13.586" v="22"/>
          <pc:sldLayoutMkLst>
            <pc:docMk/>
            <pc:sldMasterMk cId="1517618690" sldId="2147483763"/>
            <pc:sldLayoutMk cId="639943769" sldId="2147483753"/>
          </pc:sldLayoutMkLst>
        </pc:sldLayoutChg>
        <pc:sldLayoutChg chg="add del">
          <pc:chgData name="Arika Pasha" userId="af7486655fbfc9be" providerId="Windows Live" clId="Web-{F6C5B053-19A4-49AF-8822-5C0BBD6BE3D6}" dt="2022-04-06T07:30:13.586" v="22"/>
          <pc:sldLayoutMkLst>
            <pc:docMk/>
            <pc:sldMasterMk cId="1517618690" sldId="2147483763"/>
            <pc:sldLayoutMk cId="1662404179" sldId="2147483754"/>
          </pc:sldLayoutMkLst>
        </pc:sldLayoutChg>
        <pc:sldLayoutChg chg="add del">
          <pc:chgData name="Arika Pasha" userId="af7486655fbfc9be" providerId="Windows Live" clId="Web-{F6C5B053-19A4-49AF-8822-5C0BBD6BE3D6}" dt="2022-04-06T07:30:13.586" v="22"/>
          <pc:sldLayoutMkLst>
            <pc:docMk/>
            <pc:sldMasterMk cId="1517618690" sldId="2147483763"/>
            <pc:sldLayoutMk cId="729304526" sldId="2147483755"/>
          </pc:sldLayoutMkLst>
        </pc:sldLayoutChg>
        <pc:sldLayoutChg chg="add del">
          <pc:chgData name="Arika Pasha" userId="af7486655fbfc9be" providerId="Windows Live" clId="Web-{F6C5B053-19A4-49AF-8822-5C0BBD6BE3D6}" dt="2022-04-06T07:30:13.586" v="22"/>
          <pc:sldLayoutMkLst>
            <pc:docMk/>
            <pc:sldMasterMk cId="1517618690" sldId="2147483763"/>
            <pc:sldLayoutMk cId="2086257665" sldId="2147483756"/>
          </pc:sldLayoutMkLst>
        </pc:sldLayoutChg>
        <pc:sldLayoutChg chg="add del">
          <pc:chgData name="Arika Pasha" userId="af7486655fbfc9be" providerId="Windows Live" clId="Web-{F6C5B053-19A4-49AF-8822-5C0BBD6BE3D6}" dt="2022-04-06T07:30:13.586" v="22"/>
          <pc:sldLayoutMkLst>
            <pc:docMk/>
            <pc:sldMasterMk cId="1517618690" sldId="2147483763"/>
            <pc:sldLayoutMk cId="3054275392" sldId="2147483757"/>
          </pc:sldLayoutMkLst>
        </pc:sldLayoutChg>
        <pc:sldLayoutChg chg="add del">
          <pc:chgData name="Arika Pasha" userId="af7486655fbfc9be" providerId="Windows Live" clId="Web-{F6C5B053-19A4-49AF-8822-5C0BBD6BE3D6}" dt="2022-04-06T07:30:13.586" v="22"/>
          <pc:sldLayoutMkLst>
            <pc:docMk/>
            <pc:sldMasterMk cId="1517618690" sldId="2147483763"/>
            <pc:sldLayoutMk cId="2821190826" sldId="2147483758"/>
          </pc:sldLayoutMkLst>
        </pc:sldLayoutChg>
        <pc:sldLayoutChg chg="add del">
          <pc:chgData name="Arika Pasha" userId="af7486655fbfc9be" providerId="Windows Live" clId="Web-{F6C5B053-19A4-49AF-8822-5C0BBD6BE3D6}" dt="2022-04-06T07:30:13.586" v="22"/>
          <pc:sldLayoutMkLst>
            <pc:docMk/>
            <pc:sldMasterMk cId="1517618690" sldId="2147483763"/>
            <pc:sldLayoutMk cId="3159173417" sldId="2147483759"/>
          </pc:sldLayoutMkLst>
        </pc:sldLayoutChg>
        <pc:sldLayoutChg chg="add del">
          <pc:chgData name="Arika Pasha" userId="af7486655fbfc9be" providerId="Windows Live" clId="Web-{F6C5B053-19A4-49AF-8822-5C0BBD6BE3D6}" dt="2022-04-06T07:30:13.586" v="22"/>
          <pc:sldLayoutMkLst>
            <pc:docMk/>
            <pc:sldMasterMk cId="1517618690" sldId="2147483763"/>
            <pc:sldLayoutMk cId="3681200087" sldId="2147483760"/>
          </pc:sldLayoutMkLst>
        </pc:sldLayoutChg>
        <pc:sldLayoutChg chg="add del">
          <pc:chgData name="Arika Pasha" userId="af7486655fbfc9be" providerId="Windows Live" clId="Web-{F6C5B053-19A4-49AF-8822-5C0BBD6BE3D6}" dt="2022-04-06T07:30:13.586" v="22"/>
          <pc:sldLayoutMkLst>
            <pc:docMk/>
            <pc:sldMasterMk cId="1517618690" sldId="2147483763"/>
            <pc:sldLayoutMk cId="2748447849" sldId="2147483761"/>
          </pc:sldLayoutMkLst>
        </pc:sldLayoutChg>
        <pc:sldLayoutChg chg="add del">
          <pc:chgData name="Arika Pasha" userId="af7486655fbfc9be" providerId="Windows Live" clId="Web-{F6C5B053-19A4-49AF-8822-5C0BBD6BE3D6}" dt="2022-04-06T07:30:13.586" v="22"/>
          <pc:sldLayoutMkLst>
            <pc:docMk/>
            <pc:sldMasterMk cId="1517618690" sldId="2147483763"/>
            <pc:sldLayoutMk cId="2822054789" sldId="2147483762"/>
          </pc:sldLayoutMkLst>
        </pc:sldLayoutChg>
      </pc:sldMasterChg>
      <pc:sldMasterChg chg="add del addSldLayout delSldLayout">
        <pc:chgData name="Arika Pasha" userId="af7486655fbfc9be" providerId="Windows Live" clId="Web-{F6C5B053-19A4-49AF-8822-5C0BBD6BE3D6}" dt="2022-04-06T07:30:13.476" v="21"/>
        <pc:sldMasterMkLst>
          <pc:docMk/>
          <pc:sldMasterMk cId="3720493733" sldId="2147483852"/>
        </pc:sldMasterMkLst>
        <pc:sldLayoutChg chg="add del">
          <pc:chgData name="Arika Pasha" userId="af7486655fbfc9be" providerId="Windows Live" clId="Web-{F6C5B053-19A4-49AF-8822-5C0BBD6BE3D6}" dt="2022-04-06T07:30:13.476" v="21"/>
          <pc:sldLayoutMkLst>
            <pc:docMk/>
            <pc:sldMasterMk cId="3720493733" sldId="2147483852"/>
            <pc:sldLayoutMk cId="1593089174" sldId="2147483841"/>
          </pc:sldLayoutMkLst>
        </pc:sldLayoutChg>
        <pc:sldLayoutChg chg="add del">
          <pc:chgData name="Arika Pasha" userId="af7486655fbfc9be" providerId="Windows Live" clId="Web-{F6C5B053-19A4-49AF-8822-5C0BBD6BE3D6}" dt="2022-04-06T07:30:13.476" v="21"/>
          <pc:sldLayoutMkLst>
            <pc:docMk/>
            <pc:sldMasterMk cId="3720493733" sldId="2147483852"/>
            <pc:sldLayoutMk cId="234501219" sldId="2147483842"/>
          </pc:sldLayoutMkLst>
        </pc:sldLayoutChg>
        <pc:sldLayoutChg chg="add del">
          <pc:chgData name="Arika Pasha" userId="af7486655fbfc9be" providerId="Windows Live" clId="Web-{F6C5B053-19A4-49AF-8822-5C0BBD6BE3D6}" dt="2022-04-06T07:30:13.476" v="21"/>
          <pc:sldLayoutMkLst>
            <pc:docMk/>
            <pc:sldMasterMk cId="3720493733" sldId="2147483852"/>
            <pc:sldLayoutMk cId="414501127" sldId="2147483843"/>
          </pc:sldLayoutMkLst>
        </pc:sldLayoutChg>
        <pc:sldLayoutChg chg="add del">
          <pc:chgData name="Arika Pasha" userId="af7486655fbfc9be" providerId="Windows Live" clId="Web-{F6C5B053-19A4-49AF-8822-5C0BBD6BE3D6}" dt="2022-04-06T07:30:13.476" v="21"/>
          <pc:sldLayoutMkLst>
            <pc:docMk/>
            <pc:sldMasterMk cId="3720493733" sldId="2147483852"/>
            <pc:sldLayoutMk cId="3896216834" sldId="2147483844"/>
          </pc:sldLayoutMkLst>
        </pc:sldLayoutChg>
        <pc:sldLayoutChg chg="add del">
          <pc:chgData name="Arika Pasha" userId="af7486655fbfc9be" providerId="Windows Live" clId="Web-{F6C5B053-19A4-49AF-8822-5C0BBD6BE3D6}" dt="2022-04-06T07:30:13.476" v="21"/>
          <pc:sldLayoutMkLst>
            <pc:docMk/>
            <pc:sldMasterMk cId="3720493733" sldId="2147483852"/>
            <pc:sldLayoutMk cId="2576545627" sldId="2147483845"/>
          </pc:sldLayoutMkLst>
        </pc:sldLayoutChg>
        <pc:sldLayoutChg chg="add del">
          <pc:chgData name="Arika Pasha" userId="af7486655fbfc9be" providerId="Windows Live" clId="Web-{F6C5B053-19A4-49AF-8822-5C0BBD6BE3D6}" dt="2022-04-06T07:30:13.476" v="21"/>
          <pc:sldLayoutMkLst>
            <pc:docMk/>
            <pc:sldMasterMk cId="3720493733" sldId="2147483852"/>
            <pc:sldLayoutMk cId="556526310" sldId="2147483846"/>
          </pc:sldLayoutMkLst>
        </pc:sldLayoutChg>
        <pc:sldLayoutChg chg="add del">
          <pc:chgData name="Arika Pasha" userId="af7486655fbfc9be" providerId="Windows Live" clId="Web-{F6C5B053-19A4-49AF-8822-5C0BBD6BE3D6}" dt="2022-04-06T07:30:13.476" v="21"/>
          <pc:sldLayoutMkLst>
            <pc:docMk/>
            <pc:sldMasterMk cId="3720493733" sldId="2147483852"/>
            <pc:sldLayoutMk cId="1727293057" sldId="2147483847"/>
          </pc:sldLayoutMkLst>
        </pc:sldLayoutChg>
        <pc:sldLayoutChg chg="add del">
          <pc:chgData name="Arika Pasha" userId="af7486655fbfc9be" providerId="Windows Live" clId="Web-{F6C5B053-19A4-49AF-8822-5C0BBD6BE3D6}" dt="2022-04-06T07:30:13.476" v="21"/>
          <pc:sldLayoutMkLst>
            <pc:docMk/>
            <pc:sldMasterMk cId="3720493733" sldId="2147483852"/>
            <pc:sldLayoutMk cId="1751018074" sldId="2147483848"/>
          </pc:sldLayoutMkLst>
        </pc:sldLayoutChg>
        <pc:sldLayoutChg chg="add del">
          <pc:chgData name="Arika Pasha" userId="af7486655fbfc9be" providerId="Windows Live" clId="Web-{F6C5B053-19A4-49AF-8822-5C0BBD6BE3D6}" dt="2022-04-06T07:30:13.476" v="21"/>
          <pc:sldLayoutMkLst>
            <pc:docMk/>
            <pc:sldMasterMk cId="3720493733" sldId="2147483852"/>
            <pc:sldLayoutMk cId="2480188202" sldId="2147483849"/>
          </pc:sldLayoutMkLst>
        </pc:sldLayoutChg>
        <pc:sldLayoutChg chg="add del">
          <pc:chgData name="Arika Pasha" userId="af7486655fbfc9be" providerId="Windows Live" clId="Web-{F6C5B053-19A4-49AF-8822-5C0BBD6BE3D6}" dt="2022-04-06T07:30:13.476" v="21"/>
          <pc:sldLayoutMkLst>
            <pc:docMk/>
            <pc:sldMasterMk cId="3720493733" sldId="2147483852"/>
            <pc:sldLayoutMk cId="597652521" sldId="2147483850"/>
          </pc:sldLayoutMkLst>
        </pc:sldLayoutChg>
        <pc:sldLayoutChg chg="add del">
          <pc:chgData name="Arika Pasha" userId="af7486655fbfc9be" providerId="Windows Live" clId="Web-{F6C5B053-19A4-49AF-8822-5C0BBD6BE3D6}" dt="2022-04-06T07:30:13.476" v="21"/>
          <pc:sldLayoutMkLst>
            <pc:docMk/>
            <pc:sldMasterMk cId="3720493733" sldId="2147483852"/>
            <pc:sldLayoutMk cId="3577526548" sldId="2147483851"/>
          </pc:sldLayoutMkLst>
        </pc:sldLayoutChg>
      </pc:sldMasterChg>
      <pc:sldMasterChg chg="add del addSldLayout delSldLayout">
        <pc:chgData name="Arika Pasha" userId="af7486655fbfc9be" providerId="Windows Live" clId="Web-{F6C5B053-19A4-49AF-8822-5C0BBD6BE3D6}" dt="2022-04-06T07:30:01.742" v="19"/>
        <pc:sldMasterMkLst>
          <pc:docMk/>
          <pc:sldMasterMk cId="2205421561" sldId="2147483865"/>
        </pc:sldMasterMkLst>
        <pc:sldLayoutChg chg="add del">
          <pc:chgData name="Arika Pasha" userId="af7486655fbfc9be" providerId="Windows Live" clId="Web-{F6C5B053-19A4-49AF-8822-5C0BBD6BE3D6}" dt="2022-04-06T07:30:01.742" v="19"/>
          <pc:sldLayoutMkLst>
            <pc:docMk/>
            <pc:sldMasterMk cId="2205421561" sldId="2147483865"/>
            <pc:sldLayoutMk cId="4085606690" sldId="2147483854"/>
          </pc:sldLayoutMkLst>
        </pc:sldLayoutChg>
        <pc:sldLayoutChg chg="add del">
          <pc:chgData name="Arika Pasha" userId="af7486655fbfc9be" providerId="Windows Live" clId="Web-{F6C5B053-19A4-49AF-8822-5C0BBD6BE3D6}" dt="2022-04-06T07:30:01.742" v="19"/>
          <pc:sldLayoutMkLst>
            <pc:docMk/>
            <pc:sldMasterMk cId="2205421561" sldId="2147483865"/>
            <pc:sldLayoutMk cId="3581718163" sldId="2147483855"/>
          </pc:sldLayoutMkLst>
        </pc:sldLayoutChg>
        <pc:sldLayoutChg chg="add del">
          <pc:chgData name="Arika Pasha" userId="af7486655fbfc9be" providerId="Windows Live" clId="Web-{F6C5B053-19A4-49AF-8822-5C0BBD6BE3D6}" dt="2022-04-06T07:30:01.742" v="19"/>
          <pc:sldLayoutMkLst>
            <pc:docMk/>
            <pc:sldMasterMk cId="2205421561" sldId="2147483865"/>
            <pc:sldLayoutMk cId="3873480842" sldId="2147483856"/>
          </pc:sldLayoutMkLst>
        </pc:sldLayoutChg>
        <pc:sldLayoutChg chg="add del">
          <pc:chgData name="Arika Pasha" userId="af7486655fbfc9be" providerId="Windows Live" clId="Web-{F6C5B053-19A4-49AF-8822-5C0BBD6BE3D6}" dt="2022-04-06T07:30:01.742" v="19"/>
          <pc:sldLayoutMkLst>
            <pc:docMk/>
            <pc:sldMasterMk cId="2205421561" sldId="2147483865"/>
            <pc:sldLayoutMk cId="3706666387" sldId="2147483857"/>
          </pc:sldLayoutMkLst>
        </pc:sldLayoutChg>
        <pc:sldLayoutChg chg="add del">
          <pc:chgData name="Arika Pasha" userId="af7486655fbfc9be" providerId="Windows Live" clId="Web-{F6C5B053-19A4-49AF-8822-5C0BBD6BE3D6}" dt="2022-04-06T07:30:01.742" v="19"/>
          <pc:sldLayoutMkLst>
            <pc:docMk/>
            <pc:sldMasterMk cId="2205421561" sldId="2147483865"/>
            <pc:sldLayoutMk cId="2333789657" sldId="2147483858"/>
          </pc:sldLayoutMkLst>
        </pc:sldLayoutChg>
        <pc:sldLayoutChg chg="add del">
          <pc:chgData name="Arika Pasha" userId="af7486655fbfc9be" providerId="Windows Live" clId="Web-{F6C5B053-19A4-49AF-8822-5C0BBD6BE3D6}" dt="2022-04-06T07:30:01.742" v="19"/>
          <pc:sldLayoutMkLst>
            <pc:docMk/>
            <pc:sldMasterMk cId="2205421561" sldId="2147483865"/>
            <pc:sldLayoutMk cId="4211917514" sldId="2147483859"/>
          </pc:sldLayoutMkLst>
        </pc:sldLayoutChg>
        <pc:sldLayoutChg chg="add del">
          <pc:chgData name="Arika Pasha" userId="af7486655fbfc9be" providerId="Windows Live" clId="Web-{F6C5B053-19A4-49AF-8822-5C0BBD6BE3D6}" dt="2022-04-06T07:30:01.742" v="19"/>
          <pc:sldLayoutMkLst>
            <pc:docMk/>
            <pc:sldMasterMk cId="2205421561" sldId="2147483865"/>
            <pc:sldLayoutMk cId="2366091466" sldId="2147483860"/>
          </pc:sldLayoutMkLst>
        </pc:sldLayoutChg>
        <pc:sldLayoutChg chg="add del">
          <pc:chgData name="Arika Pasha" userId="af7486655fbfc9be" providerId="Windows Live" clId="Web-{F6C5B053-19A4-49AF-8822-5C0BBD6BE3D6}" dt="2022-04-06T07:30:01.742" v="19"/>
          <pc:sldLayoutMkLst>
            <pc:docMk/>
            <pc:sldMasterMk cId="2205421561" sldId="2147483865"/>
            <pc:sldLayoutMk cId="2395602106" sldId="2147483861"/>
          </pc:sldLayoutMkLst>
        </pc:sldLayoutChg>
        <pc:sldLayoutChg chg="add del">
          <pc:chgData name="Arika Pasha" userId="af7486655fbfc9be" providerId="Windows Live" clId="Web-{F6C5B053-19A4-49AF-8822-5C0BBD6BE3D6}" dt="2022-04-06T07:30:01.742" v="19"/>
          <pc:sldLayoutMkLst>
            <pc:docMk/>
            <pc:sldMasterMk cId="2205421561" sldId="2147483865"/>
            <pc:sldLayoutMk cId="4042086153" sldId="2147483862"/>
          </pc:sldLayoutMkLst>
        </pc:sldLayoutChg>
        <pc:sldLayoutChg chg="add del">
          <pc:chgData name="Arika Pasha" userId="af7486655fbfc9be" providerId="Windows Live" clId="Web-{F6C5B053-19A4-49AF-8822-5C0BBD6BE3D6}" dt="2022-04-06T07:30:01.742" v="19"/>
          <pc:sldLayoutMkLst>
            <pc:docMk/>
            <pc:sldMasterMk cId="2205421561" sldId="2147483865"/>
            <pc:sldLayoutMk cId="2024360567" sldId="2147483863"/>
          </pc:sldLayoutMkLst>
        </pc:sldLayoutChg>
        <pc:sldLayoutChg chg="add del">
          <pc:chgData name="Arika Pasha" userId="af7486655fbfc9be" providerId="Windows Live" clId="Web-{F6C5B053-19A4-49AF-8822-5C0BBD6BE3D6}" dt="2022-04-06T07:30:01.742" v="19"/>
          <pc:sldLayoutMkLst>
            <pc:docMk/>
            <pc:sldMasterMk cId="2205421561" sldId="2147483865"/>
            <pc:sldLayoutMk cId="908982619" sldId="2147483864"/>
          </pc:sldLayoutMkLst>
        </pc:sldLayoutChg>
      </pc:sldMasterChg>
    </pc:docChg>
  </pc:docChgLst>
  <pc:docChgLst>
    <pc:chgData name="Arika Pasha" userId="af7486655fbfc9be" providerId="Windows Live" clId="Web-{9250B3AA-0DB9-423D-87E7-BC4184AAEA5D}"/>
    <pc:docChg chg="addSld modSld">
      <pc:chgData name="Arika Pasha" userId="af7486655fbfc9be" providerId="Windows Live" clId="Web-{9250B3AA-0DB9-423D-87E7-BC4184AAEA5D}" dt="2022-04-06T10:59:20.200" v="494" actId="20577"/>
      <pc:docMkLst>
        <pc:docMk/>
      </pc:docMkLst>
      <pc:sldChg chg="modSp">
        <pc:chgData name="Arika Pasha" userId="af7486655fbfc9be" providerId="Windows Live" clId="Web-{9250B3AA-0DB9-423D-87E7-BC4184AAEA5D}" dt="2022-04-06T10:58:56.482" v="492" actId="14100"/>
        <pc:sldMkLst>
          <pc:docMk/>
          <pc:sldMk cId="991858098" sldId="258"/>
        </pc:sldMkLst>
        <pc:spChg chg="mod">
          <ac:chgData name="Arika Pasha" userId="af7486655fbfc9be" providerId="Windows Live" clId="Web-{9250B3AA-0DB9-423D-87E7-BC4184AAEA5D}" dt="2022-04-06T10:58:56.482" v="492" actId="14100"/>
          <ac:spMkLst>
            <pc:docMk/>
            <pc:sldMk cId="991858098" sldId="258"/>
            <ac:spMk id="3" creationId="{08E97DAE-71A7-A602-ECAC-78FEDE7CAAA7}"/>
          </ac:spMkLst>
        </pc:spChg>
      </pc:sldChg>
      <pc:sldChg chg="addSp delSp modSp new mod setBg">
        <pc:chgData name="Arika Pasha" userId="af7486655fbfc9be" providerId="Windows Live" clId="Web-{9250B3AA-0DB9-423D-87E7-BC4184AAEA5D}" dt="2022-04-06T10:59:20.200" v="494" actId="20577"/>
        <pc:sldMkLst>
          <pc:docMk/>
          <pc:sldMk cId="1979888902" sldId="259"/>
        </pc:sldMkLst>
        <pc:spChg chg="mod">
          <ac:chgData name="Arika Pasha" userId="af7486655fbfc9be" providerId="Windows Live" clId="Web-{9250B3AA-0DB9-423D-87E7-BC4184AAEA5D}" dt="2022-04-06T07:45:53.882" v="100"/>
          <ac:spMkLst>
            <pc:docMk/>
            <pc:sldMk cId="1979888902" sldId="259"/>
            <ac:spMk id="2" creationId="{871EA030-A4ED-C970-40B8-7BDFA7CE9D5A}"/>
          </ac:spMkLst>
        </pc:spChg>
        <pc:spChg chg="mod">
          <ac:chgData name="Arika Pasha" userId="af7486655fbfc9be" providerId="Windows Live" clId="Web-{9250B3AA-0DB9-423D-87E7-BC4184AAEA5D}" dt="2022-04-06T10:59:20.200" v="494" actId="20577"/>
          <ac:spMkLst>
            <pc:docMk/>
            <pc:sldMk cId="1979888902" sldId="259"/>
            <ac:spMk id="3" creationId="{0BBB33AA-F563-2364-795A-A7141BA45490}"/>
          </ac:spMkLst>
        </pc:spChg>
        <pc:spChg chg="add del">
          <ac:chgData name="Arika Pasha" userId="af7486655fbfc9be" providerId="Windows Live" clId="Web-{9250B3AA-0DB9-423D-87E7-BC4184AAEA5D}" dt="2022-04-06T07:45:46.757" v="97"/>
          <ac:spMkLst>
            <pc:docMk/>
            <pc:sldMk cId="1979888902" sldId="259"/>
            <ac:spMk id="8" creationId="{142D98E1-37D2-4470-BF74-845E897954C6}"/>
          </ac:spMkLst>
        </pc:spChg>
        <pc:spChg chg="add del">
          <ac:chgData name="Arika Pasha" userId="af7486655fbfc9be" providerId="Windows Live" clId="Web-{9250B3AA-0DB9-423D-87E7-BC4184AAEA5D}" dt="2022-04-06T07:45:46.757" v="97"/>
          <ac:spMkLst>
            <pc:docMk/>
            <pc:sldMk cId="1979888902" sldId="259"/>
            <ac:spMk id="18" creationId="{808D4A0C-A317-468C-ABC7-9713599D8A5B}"/>
          </ac:spMkLst>
        </pc:spChg>
        <pc:spChg chg="add del">
          <ac:chgData name="Arika Pasha" userId="af7486655fbfc9be" providerId="Windows Live" clId="Web-{9250B3AA-0DB9-423D-87E7-BC4184AAEA5D}" dt="2022-04-06T07:45:53.866" v="99"/>
          <ac:spMkLst>
            <pc:docMk/>
            <pc:sldMk cId="1979888902" sldId="259"/>
            <ac:spMk id="29" creationId="{142D98E1-37D2-4470-BF74-845E897954C6}"/>
          </ac:spMkLst>
        </pc:spChg>
        <pc:spChg chg="add del">
          <ac:chgData name="Arika Pasha" userId="af7486655fbfc9be" providerId="Windows Live" clId="Web-{9250B3AA-0DB9-423D-87E7-BC4184AAEA5D}" dt="2022-04-06T07:45:53.866" v="99"/>
          <ac:spMkLst>
            <pc:docMk/>
            <pc:sldMk cId="1979888902" sldId="259"/>
            <ac:spMk id="30" creationId="{58692EF0-FD3D-4304-83BB-D0AF4CF4C215}"/>
          </ac:spMkLst>
        </pc:spChg>
        <pc:spChg chg="add">
          <ac:chgData name="Arika Pasha" userId="af7486655fbfc9be" providerId="Windows Live" clId="Web-{9250B3AA-0DB9-423D-87E7-BC4184AAEA5D}" dt="2022-04-06T07:45:53.882" v="100"/>
          <ac:spMkLst>
            <pc:docMk/>
            <pc:sldMk cId="1979888902" sldId="259"/>
            <ac:spMk id="33" creationId="{142D98E1-37D2-4470-BF74-845E897954C6}"/>
          </ac:spMkLst>
        </pc:spChg>
        <pc:spChg chg="add">
          <ac:chgData name="Arika Pasha" userId="af7486655fbfc9be" providerId="Windows Live" clId="Web-{9250B3AA-0DB9-423D-87E7-BC4184AAEA5D}" dt="2022-04-06T07:45:53.882" v="100"/>
          <ac:spMkLst>
            <pc:docMk/>
            <pc:sldMk cId="1979888902" sldId="259"/>
            <ac:spMk id="34" creationId="{3AB5BF24-836F-4A13-AAE6-3EEB92256D25}"/>
          </ac:spMkLst>
        </pc:spChg>
        <pc:spChg chg="add">
          <ac:chgData name="Arika Pasha" userId="af7486655fbfc9be" providerId="Windows Live" clId="Web-{9250B3AA-0DB9-423D-87E7-BC4184AAEA5D}" dt="2022-04-06T07:45:53.882" v="100"/>
          <ac:spMkLst>
            <pc:docMk/>
            <pc:sldMk cId="1979888902" sldId="259"/>
            <ac:spMk id="37" creationId="{01AB72E4-85FE-4925-94E8-F8DC756A0A07}"/>
          </ac:spMkLst>
        </pc:spChg>
        <pc:grpChg chg="add del">
          <ac:chgData name="Arika Pasha" userId="af7486655fbfc9be" providerId="Windows Live" clId="Web-{9250B3AA-0DB9-423D-87E7-BC4184AAEA5D}" dt="2022-04-06T07:45:46.757" v="97"/>
          <ac:grpSpMkLst>
            <pc:docMk/>
            <pc:sldMk cId="1979888902" sldId="259"/>
            <ac:grpSpMk id="10" creationId="{2EDC2578-BDB0-4118-975D-CFCE02823D48}"/>
          </ac:grpSpMkLst>
        </pc:grpChg>
        <pc:grpChg chg="add del">
          <ac:chgData name="Arika Pasha" userId="af7486655fbfc9be" providerId="Windows Live" clId="Web-{9250B3AA-0DB9-423D-87E7-BC4184AAEA5D}" dt="2022-04-06T07:45:53.866" v="99"/>
          <ac:grpSpMkLst>
            <pc:docMk/>
            <pc:sldMk cId="1979888902" sldId="259"/>
            <ac:grpSpMk id="12" creationId="{D5E23BE5-51F7-48C6-82D1-43717C1D793C}"/>
          </ac:grpSpMkLst>
        </pc:grpChg>
        <pc:grpChg chg="add del">
          <ac:chgData name="Arika Pasha" userId="af7486655fbfc9be" providerId="Windows Live" clId="Web-{9250B3AA-0DB9-423D-87E7-BC4184AAEA5D}" dt="2022-04-06T07:45:46.757" v="97"/>
          <ac:grpSpMkLst>
            <pc:docMk/>
            <pc:sldMk cId="1979888902" sldId="259"/>
            <ac:grpSpMk id="20" creationId="{66D15788-48EC-465C-BB15-0E2B97EE0D44}"/>
          </ac:grpSpMkLst>
        </pc:grpChg>
        <pc:grpChg chg="add del">
          <ac:chgData name="Arika Pasha" userId="af7486655fbfc9be" providerId="Windows Live" clId="Web-{9250B3AA-0DB9-423D-87E7-BC4184AAEA5D}" dt="2022-04-06T07:45:53.866" v="99"/>
          <ac:grpSpMkLst>
            <pc:docMk/>
            <pc:sldMk cId="1979888902" sldId="259"/>
            <ac:grpSpMk id="21" creationId="{554A72DC-6122-426C-9473-FE48DFBD1634}"/>
          </ac:grpSpMkLst>
        </pc:grpChg>
        <pc:grpChg chg="add">
          <ac:chgData name="Arika Pasha" userId="af7486655fbfc9be" providerId="Windows Live" clId="Web-{9250B3AA-0DB9-423D-87E7-BC4184AAEA5D}" dt="2022-04-06T07:45:53.882" v="100"/>
          <ac:grpSpMkLst>
            <pc:docMk/>
            <pc:sldMk cId="1979888902" sldId="259"/>
            <ac:grpSpMk id="22" creationId="{2B5F2BAA-9430-49D4-AFB2-873C0C5B32F0}"/>
          </ac:grpSpMkLst>
        </pc:grpChg>
        <pc:grpChg chg="add">
          <ac:chgData name="Arika Pasha" userId="af7486655fbfc9be" providerId="Windows Live" clId="Web-{9250B3AA-0DB9-423D-87E7-BC4184AAEA5D}" dt="2022-04-06T07:45:53.882" v="100"/>
          <ac:grpSpMkLst>
            <pc:docMk/>
            <pc:sldMk cId="1979888902" sldId="259"/>
            <ac:grpSpMk id="35" creationId="{AFA309B8-3551-4D00-8F72-F8224F39C893}"/>
          </ac:grpSpMkLst>
        </pc:grpChg>
      </pc:sldChg>
      <pc:sldChg chg="addSp delSp modSp new mod setBg">
        <pc:chgData name="Arika Pasha" userId="af7486655fbfc9be" providerId="Windows Live" clId="Web-{9250B3AA-0DB9-423D-87E7-BC4184AAEA5D}" dt="2022-04-06T10:57:20.014" v="466" actId="20577"/>
        <pc:sldMkLst>
          <pc:docMk/>
          <pc:sldMk cId="3160476362" sldId="260"/>
        </pc:sldMkLst>
        <pc:spChg chg="mod ord">
          <ac:chgData name="Arika Pasha" userId="af7486655fbfc9be" providerId="Windows Live" clId="Web-{9250B3AA-0DB9-423D-87E7-BC4184AAEA5D}" dt="2022-04-06T10:57:20.014" v="466" actId="20577"/>
          <ac:spMkLst>
            <pc:docMk/>
            <pc:sldMk cId="3160476362" sldId="260"/>
            <ac:spMk id="2" creationId="{953BDBE3-D02D-1334-2323-BF2DC6519F01}"/>
          </ac:spMkLst>
        </pc:spChg>
        <pc:spChg chg="add del">
          <ac:chgData name="Arika Pasha" userId="af7486655fbfc9be" providerId="Windows Live" clId="Web-{9250B3AA-0DB9-423D-87E7-BC4184AAEA5D}" dt="2022-04-06T10:55:58.453" v="453"/>
          <ac:spMkLst>
            <pc:docMk/>
            <pc:sldMk cId="3160476362" sldId="260"/>
            <ac:spMk id="3" creationId="{56D0A4B4-46CC-626F-2687-148084DA5594}"/>
          </ac:spMkLst>
        </pc:spChg>
        <pc:spChg chg="add del">
          <ac:chgData name="Arika Pasha" userId="af7486655fbfc9be" providerId="Windows Live" clId="Web-{9250B3AA-0DB9-423D-87E7-BC4184AAEA5D}" dt="2022-04-06T10:56:55.483" v="463"/>
          <ac:spMkLst>
            <pc:docMk/>
            <pc:sldMk cId="3160476362" sldId="260"/>
            <ac:spMk id="9" creationId="{435959F4-53DA-47FF-BC24-1E5B75C69876}"/>
          </ac:spMkLst>
        </pc:spChg>
        <pc:spChg chg="add del">
          <ac:chgData name="Arika Pasha" userId="af7486655fbfc9be" providerId="Windows Live" clId="Web-{9250B3AA-0DB9-423D-87E7-BC4184AAEA5D}" dt="2022-04-06T10:56:55.483" v="463"/>
          <ac:spMkLst>
            <pc:docMk/>
            <pc:sldMk cId="3160476362" sldId="260"/>
            <ac:spMk id="20" creationId="{59226104-0061-4319-8237-9C001BF85D49}"/>
          </ac:spMkLst>
        </pc:spChg>
        <pc:spChg chg="add del">
          <ac:chgData name="Arika Pasha" userId="af7486655fbfc9be" providerId="Windows Live" clId="Web-{9250B3AA-0DB9-423D-87E7-BC4184AAEA5D}" dt="2022-04-06T10:56:55.483" v="463"/>
          <ac:spMkLst>
            <pc:docMk/>
            <pc:sldMk cId="3160476362" sldId="260"/>
            <ac:spMk id="30" creationId="{A5D0B0D3-D735-4619-AA45-B57B791E1744}"/>
          </ac:spMkLst>
        </pc:spChg>
        <pc:spChg chg="add del">
          <ac:chgData name="Arika Pasha" userId="af7486655fbfc9be" providerId="Windows Live" clId="Web-{9250B3AA-0DB9-423D-87E7-BC4184AAEA5D}" dt="2022-04-06T10:56:55.483" v="463"/>
          <ac:spMkLst>
            <pc:docMk/>
            <pc:sldMk cId="3160476362" sldId="260"/>
            <ac:spMk id="32" creationId="{25A2CBEC-4F23-437D-9D03-9968C9B79790}"/>
          </ac:spMkLst>
        </pc:spChg>
        <pc:spChg chg="add del">
          <ac:chgData name="Arika Pasha" userId="af7486655fbfc9be" providerId="Windows Live" clId="Web-{9250B3AA-0DB9-423D-87E7-BC4184AAEA5D}" dt="2022-04-06T10:56:55.483" v="463"/>
          <ac:spMkLst>
            <pc:docMk/>
            <pc:sldMk cId="3160476362" sldId="260"/>
            <ac:spMk id="42" creationId="{6264A856-A4F6-4068-9AC3-7B38A00DA75A}"/>
          </ac:spMkLst>
        </pc:spChg>
        <pc:grpChg chg="add del">
          <ac:chgData name="Arika Pasha" userId="af7486655fbfc9be" providerId="Windows Live" clId="Web-{9250B3AA-0DB9-423D-87E7-BC4184AAEA5D}" dt="2022-04-06T10:56:55.483" v="463"/>
          <ac:grpSpMkLst>
            <pc:docMk/>
            <pc:sldMk cId="3160476362" sldId="260"/>
            <ac:grpSpMk id="11" creationId="{A7CF83E8-F6F0-41E3-B580-7412A04DDFB5}"/>
          </ac:grpSpMkLst>
        </pc:grpChg>
        <pc:grpChg chg="add del">
          <ac:chgData name="Arika Pasha" userId="af7486655fbfc9be" providerId="Windows Live" clId="Web-{9250B3AA-0DB9-423D-87E7-BC4184AAEA5D}" dt="2022-04-06T10:56:55.483" v="463"/>
          <ac:grpSpMkLst>
            <pc:docMk/>
            <pc:sldMk cId="3160476362" sldId="260"/>
            <ac:grpSpMk id="22" creationId="{51B01909-73B8-4486-A749-C643B1D7E361}"/>
          </ac:grpSpMkLst>
        </pc:grpChg>
        <pc:grpChg chg="add del">
          <ac:chgData name="Arika Pasha" userId="af7486655fbfc9be" providerId="Windows Live" clId="Web-{9250B3AA-0DB9-423D-87E7-BC4184AAEA5D}" dt="2022-04-06T10:56:55.483" v="463"/>
          <ac:grpSpMkLst>
            <pc:docMk/>
            <pc:sldMk cId="3160476362" sldId="260"/>
            <ac:grpSpMk id="34" creationId="{DBBA0A0D-8F6A-400A-9E49-8C008E2C7DB1}"/>
          </ac:grpSpMkLst>
        </pc:grpChg>
        <pc:grpChg chg="add del">
          <ac:chgData name="Arika Pasha" userId="af7486655fbfc9be" providerId="Windows Live" clId="Web-{9250B3AA-0DB9-423D-87E7-BC4184AAEA5D}" dt="2022-04-06T10:56:55.483" v="463"/>
          <ac:grpSpMkLst>
            <pc:docMk/>
            <pc:sldMk cId="3160476362" sldId="260"/>
            <ac:grpSpMk id="44" creationId="{C2983E8C-44FB-463B-B6B0-B53E96ACCD72}"/>
          </ac:grpSpMkLst>
        </pc:grpChg>
        <pc:graphicFrameChg chg="add del mod ord modGraphic">
          <ac:chgData name="Arika Pasha" userId="af7486655fbfc9be" providerId="Windows Live" clId="Web-{9250B3AA-0DB9-423D-87E7-BC4184AAEA5D}" dt="2022-04-06T08:00:51.928" v="452"/>
          <ac:graphicFrameMkLst>
            <pc:docMk/>
            <pc:sldMk cId="3160476362" sldId="260"/>
            <ac:graphicFrameMk id="4" creationId="{49864CA7-DEA0-48E6-FDC0-CAC14A7574BB}"/>
          </ac:graphicFrameMkLst>
        </pc:graphicFrameChg>
        <pc:picChg chg="add mod ord">
          <ac:chgData name="Arika Pasha" userId="af7486655fbfc9be" providerId="Windows Live" clId="Web-{9250B3AA-0DB9-423D-87E7-BC4184AAEA5D}" dt="2022-04-06T10:56:55.483" v="463"/>
          <ac:picMkLst>
            <pc:docMk/>
            <pc:sldMk cId="3160476362" sldId="260"/>
            <ac:picMk id="4" creationId="{B9840D26-C2A7-4CBD-8CB2-FE25D24999B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BBFB05-7EBF-4F95-95EA-35895A27ECB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1365221-2BEF-40B8-98DC-EB8E628DAAEB}">
      <dgm:prSet/>
      <dgm:spPr/>
      <dgm:t>
        <a:bodyPr/>
        <a:lstStyle/>
        <a:p>
          <a:r>
            <a:rPr lang="en-GB"/>
            <a:t>Arika Pasha</a:t>
          </a:r>
          <a:endParaRPr lang="en-US"/>
        </a:p>
      </dgm:t>
    </dgm:pt>
    <dgm:pt modelId="{B7BDADF7-0CD4-42B5-BD3B-8EDE2219DFD5}" type="parTrans" cxnId="{3F54C764-5B0C-458D-A282-F735236931A7}">
      <dgm:prSet/>
      <dgm:spPr/>
      <dgm:t>
        <a:bodyPr/>
        <a:lstStyle/>
        <a:p>
          <a:endParaRPr lang="en-US"/>
        </a:p>
      </dgm:t>
    </dgm:pt>
    <dgm:pt modelId="{85AA6EA4-EA45-4B72-8A0A-D3B36534CF0A}" type="sibTrans" cxnId="{3F54C764-5B0C-458D-A282-F735236931A7}">
      <dgm:prSet/>
      <dgm:spPr/>
      <dgm:t>
        <a:bodyPr/>
        <a:lstStyle/>
        <a:p>
          <a:endParaRPr lang="en-US"/>
        </a:p>
      </dgm:t>
    </dgm:pt>
    <dgm:pt modelId="{D02BAB3A-9102-4C9E-AD4A-95F8E004772C}">
      <dgm:prSet/>
      <dgm:spPr/>
      <dgm:t>
        <a:bodyPr/>
        <a:lstStyle/>
        <a:p>
          <a:r>
            <a:rPr lang="en-GB"/>
            <a:t>Zhimu Li </a:t>
          </a:r>
          <a:endParaRPr lang="en-US"/>
        </a:p>
      </dgm:t>
    </dgm:pt>
    <dgm:pt modelId="{7A98A30E-2C15-4B4D-9AE1-1424FB0BF1AC}" type="parTrans" cxnId="{D71BDC25-21E0-46ED-BE77-0FEE5AECB671}">
      <dgm:prSet/>
      <dgm:spPr/>
      <dgm:t>
        <a:bodyPr/>
        <a:lstStyle/>
        <a:p>
          <a:endParaRPr lang="en-US"/>
        </a:p>
      </dgm:t>
    </dgm:pt>
    <dgm:pt modelId="{715299CB-D838-44E6-ABBE-5513BEF5FE2D}" type="sibTrans" cxnId="{D71BDC25-21E0-46ED-BE77-0FEE5AECB671}">
      <dgm:prSet/>
      <dgm:spPr/>
      <dgm:t>
        <a:bodyPr/>
        <a:lstStyle/>
        <a:p>
          <a:endParaRPr lang="en-US"/>
        </a:p>
      </dgm:t>
    </dgm:pt>
    <dgm:pt modelId="{E0B41383-8761-423B-8F49-B3CFF699C3E5}">
      <dgm:prSet/>
      <dgm:spPr/>
      <dgm:t>
        <a:bodyPr/>
        <a:lstStyle/>
        <a:p>
          <a:r>
            <a:rPr lang="en-GB"/>
            <a:t>Nisarg Shah</a:t>
          </a:r>
          <a:endParaRPr lang="en-US"/>
        </a:p>
      </dgm:t>
    </dgm:pt>
    <dgm:pt modelId="{4A7FFF45-C6B3-4BF6-A1F6-99E2CA7FF271}" type="parTrans" cxnId="{050E0871-4CBB-4264-9EE4-8756F95B8023}">
      <dgm:prSet/>
      <dgm:spPr/>
      <dgm:t>
        <a:bodyPr/>
        <a:lstStyle/>
        <a:p>
          <a:endParaRPr lang="en-US"/>
        </a:p>
      </dgm:t>
    </dgm:pt>
    <dgm:pt modelId="{74CEA426-4E03-464A-87D5-DCBDE4974F97}" type="sibTrans" cxnId="{050E0871-4CBB-4264-9EE4-8756F95B8023}">
      <dgm:prSet/>
      <dgm:spPr/>
      <dgm:t>
        <a:bodyPr/>
        <a:lstStyle/>
        <a:p>
          <a:endParaRPr lang="en-US"/>
        </a:p>
      </dgm:t>
    </dgm:pt>
    <dgm:pt modelId="{41B7478F-61C5-446C-BD75-CD9EC9083942}" type="pres">
      <dgm:prSet presAssocID="{DCBBFB05-7EBF-4F95-95EA-35895A27ECB7}" presName="linear" presStyleCnt="0">
        <dgm:presLayoutVars>
          <dgm:animLvl val="lvl"/>
          <dgm:resizeHandles val="exact"/>
        </dgm:presLayoutVars>
      </dgm:prSet>
      <dgm:spPr/>
    </dgm:pt>
    <dgm:pt modelId="{6E5A5E36-ED21-4AD3-8B66-A3C76A3FDB7E}" type="pres">
      <dgm:prSet presAssocID="{11365221-2BEF-40B8-98DC-EB8E628DAAEB}" presName="parentText" presStyleLbl="node1" presStyleIdx="0" presStyleCnt="3">
        <dgm:presLayoutVars>
          <dgm:chMax val="0"/>
          <dgm:bulletEnabled val="1"/>
        </dgm:presLayoutVars>
      </dgm:prSet>
      <dgm:spPr>
        <a:solidFill>
          <a:schemeClr val="accent4">
            <a:lumMod val="40000"/>
            <a:lumOff val="60000"/>
          </a:schemeClr>
        </a:solidFill>
      </dgm:spPr>
    </dgm:pt>
    <dgm:pt modelId="{D7C12131-A4BA-4560-BF47-B2FCBA8D3522}" type="pres">
      <dgm:prSet presAssocID="{85AA6EA4-EA45-4B72-8A0A-D3B36534CF0A}" presName="spacer" presStyleCnt="0"/>
      <dgm:spPr/>
    </dgm:pt>
    <dgm:pt modelId="{A8555EA1-C70A-41E8-9842-5F52834044D5}" type="pres">
      <dgm:prSet presAssocID="{D02BAB3A-9102-4C9E-AD4A-95F8E004772C}" presName="parentText" presStyleLbl="node1" presStyleIdx="1" presStyleCnt="3">
        <dgm:presLayoutVars>
          <dgm:chMax val="0"/>
          <dgm:bulletEnabled val="1"/>
        </dgm:presLayoutVars>
      </dgm:prSet>
      <dgm:spPr>
        <a:solidFill>
          <a:schemeClr val="accent3">
            <a:lumMod val="60000"/>
            <a:lumOff val="40000"/>
          </a:schemeClr>
        </a:solidFill>
      </dgm:spPr>
    </dgm:pt>
    <dgm:pt modelId="{F1C333ED-225C-46EE-A7D5-9F9001E2F379}" type="pres">
      <dgm:prSet presAssocID="{715299CB-D838-44E6-ABBE-5513BEF5FE2D}" presName="spacer" presStyleCnt="0"/>
      <dgm:spPr/>
    </dgm:pt>
    <dgm:pt modelId="{E2E60619-60BE-44D3-B8ED-0B985266059D}" type="pres">
      <dgm:prSet presAssocID="{E0B41383-8761-423B-8F49-B3CFF699C3E5}" presName="parentText" presStyleLbl="node1" presStyleIdx="2" presStyleCnt="3">
        <dgm:presLayoutVars>
          <dgm:chMax val="0"/>
          <dgm:bulletEnabled val="1"/>
        </dgm:presLayoutVars>
      </dgm:prSet>
      <dgm:spPr>
        <a:solidFill>
          <a:schemeClr val="accent1">
            <a:lumMod val="60000"/>
            <a:lumOff val="40000"/>
          </a:schemeClr>
        </a:solidFill>
      </dgm:spPr>
    </dgm:pt>
  </dgm:ptLst>
  <dgm:cxnLst>
    <dgm:cxn modelId="{D71BDC25-21E0-46ED-BE77-0FEE5AECB671}" srcId="{DCBBFB05-7EBF-4F95-95EA-35895A27ECB7}" destId="{D02BAB3A-9102-4C9E-AD4A-95F8E004772C}" srcOrd="1" destOrd="0" parTransId="{7A98A30E-2C15-4B4D-9AE1-1424FB0BF1AC}" sibTransId="{715299CB-D838-44E6-ABBE-5513BEF5FE2D}"/>
    <dgm:cxn modelId="{3A89EF60-78DF-4527-A5B8-CC29692CB8C3}" type="presOf" srcId="{E0B41383-8761-423B-8F49-B3CFF699C3E5}" destId="{E2E60619-60BE-44D3-B8ED-0B985266059D}" srcOrd="0" destOrd="0" presId="urn:microsoft.com/office/officeart/2005/8/layout/vList2"/>
    <dgm:cxn modelId="{3F54C764-5B0C-458D-A282-F735236931A7}" srcId="{DCBBFB05-7EBF-4F95-95EA-35895A27ECB7}" destId="{11365221-2BEF-40B8-98DC-EB8E628DAAEB}" srcOrd="0" destOrd="0" parTransId="{B7BDADF7-0CD4-42B5-BD3B-8EDE2219DFD5}" sibTransId="{85AA6EA4-EA45-4B72-8A0A-D3B36534CF0A}"/>
    <dgm:cxn modelId="{050E0871-4CBB-4264-9EE4-8756F95B8023}" srcId="{DCBBFB05-7EBF-4F95-95EA-35895A27ECB7}" destId="{E0B41383-8761-423B-8F49-B3CFF699C3E5}" srcOrd="2" destOrd="0" parTransId="{4A7FFF45-C6B3-4BF6-A1F6-99E2CA7FF271}" sibTransId="{74CEA426-4E03-464A-87D5-DCBDE4974F97}"/>
    <dgm:cxn modelId="{73536686-48E7-409D-9F09-34A29A51C8F8}" type="presOf" srcId="{D02BAB3A-9102-4C9E-AD4A-95F8E004772C}" destId="{A8555EA1-C70A-41E8-9842-5F52834044D5}" srcOrd="0" destOrd="0" presId="urn:microsoft.com/office/officeart/2005/8/layout/vList2"/>
    <dgm:cxn modelId="{293815B2-8A83-45C2-8C60-418843EC5EB1}" type="presOf" srcId="{DCBBFB05-7EBF-4F95-95EA-35895A27ECB7}" destId="{41B7478F-61C5-446C-BD75-CD9EC9083942}" srcOrd="0" destOrd="0" presId="urn:microsoft.com/office/officeart/2005/8/layout/vList2"/>
    <dgm:cxn modelId="{2E9614BE-1BC0-484B-B99C-99B2BF56A7B3}" type="presOf" srcId="{11365221-2BEF-40B8-98DC-EB8E628DAAEB}" destId="{6E5A5E36-ED21-4AD3-8B66-A3C76A3FDB7E}" srcOrd="0" destOrd="0" presId="urn:microsoft.com/office/officeart/2005/8/layout/vList2"/>
    <dgm:cxn modelId="{3C4220E7-3E02-4DBD-860C-171030DF5CAD}" type="presParOf" srcId="{41B7478F-61C5-446C-BD75-CD9EC9083942}" destId="{6E5A5E36-ED21-4AD3-8B66-A3C76A3FDB7E}" srcOrd="0" destOrd="0" presId="urn:microsoft.com/office/officeart/2005/8/layout/vList2"/>
    <dgm:cxn modelId="{707B5A1D-9F1C-4F04-9C6A-F3EEF33CB099}" type="presParOf" srcId="{41B7478F-61C5-446C-BD75-CD9EC9083942}" destId="{D7C12131-A4BA-4560-BF47-B2FCBA8D3522}" srcOrd="1" destOrd="0" presId="urn:microsoft.com/office/officeart/2005/8/layout/vList2"/>
    <dgm:cxn modelId="{DF7C2081-F98D-4F88-AE6A-4A8E4AC86272}" type="presParOf" srcId="{41B7478F-61C5-446C-BD75-CD9EC9083942}" destId="{A8555EA1-C70A-41E8-9842-5F52834044D5}" srcOrd="2" destOrd="0" presId="urn:microsoft.com/office/officeart/2005/8/layout/vList2"/>
    <dgm:cxn modelId="{29DD10C5-AF5D-44AB-9AC8-946A4B9530B8}" type="presParOf" srcId="{41B7478F-61C5-446C-BD75-CD9EC9083942}" destId="{F1C333ED-225C-46EE-A7D5-9F9001E2F379}" srcOrd="3" destOrd="0" presId="urn:microsoft.com/office/officeart/2005/8/layout/vList2"/>
    <dgm:cxn modelId="{50EE359C-A201-4794-B4C3-00D445CCA714}" type="presParOf" srcId="{41B7478F-61C5-446C-BD75-CD9EC9083942}" destId="{E2E60619-60BE-44D3-B8ED-0B985266059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5A5E36-ED21-4AD3-8B66-A3C76A3FDB7E}">
      <dsp:nvSpPr>
        <dsp:cNvPr id="0" name=""/>
        <dsp:cNvSpPr/>
      </dsp:nvSpPr>
      <dsp:spPr>
        <a:xfrm>
          <a:off x="0" y="218141"/>
          <a:ext cx="6449246" cy="1559025"/>
        </a:xfrm>
        <a:prstGeom prst="round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GB" sz="6500" kern="1200"/>
            <a:t>Arika Pasha</a:t>
          </a:r>
          <a:endParaRPr lang="en-US" sz="6500" kern="1200"/>
        </a:p>
      </dsp:txBody>
      <dsp:txXfrm>
        <a:off x="76105" y="294246"/>
        <a:ext cx="6297036" cy="1406815"/>
      </dsp:txXfrm>
    </dsp:sp>
    <dsp:sp modelId="{A8555EA1-C70A-41E8-9842-5F52834044D5}">
      <dsp:nvSpPr>
        <dsp:cNvPr id="0" name=""/>
        <dsp:cNvSpPr/>
      </dsp:nvSpPr>
      <dsp:spPr>
        <a:xfrm>
          <a:off x="0" y="1964366"/>
          <a:ext cx="6449246" cy="1559025"/>
        </a:xfrm>
        <a:prstGeom prst="roundRect">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GB" sz="6500" kern="1200"/>
            <a:t>Zhimu Li </a:t>
          </a:r>
          <a:endParaRPr lang="en-US" sz="6500" kern="1200"/>
        </a:p>
      </dsp:txBody>
      <dsp:txXfrm>
        <a:off x="76105" y="2040471"/>
        <a:ext cx="6297036" cy="1406815"/>
      </dsp:txXfrm>
    </dsp:sp>
    <dsp:sp modelId="{E2E60619-60BE-44D3-B8ED-0B985266059D}">
      <dsp:nvSpPr>
        <dsp:cNvPr id="0" name=""/>
        <dsp:cNvSpPr/>
      </dsp:nvSpPr>
      <dsp:spPr>
        <a:xfrm>
          <a:off x="0" y="3710591"/>
          <a:ext cx="6449246" cy="1559025"/>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GB" sz="6500" kern="1200"/>
            <a:t>Nisarg Shah</a:t>
          </a:r>
          <a:endParaRPr lang="en-US" sz="6500" kern="1200"/>
        </a:p>
      </dsp:txBody>
      <dsp:txXfrm>
        <a:off x="76105" y="3786696"/>
        <a:ext cx="6297036"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4/6/2022</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7128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4/6/2022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4401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4/6/2022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002015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4/6/2022</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278290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4/6/2022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296867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4/6/2022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807548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4/6/2022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717618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4/6/2022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89902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4/6/2022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00862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4/6/2022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70857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4/6/2022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57692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4/6/2022</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194183991"/>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862" r:id="rId3"/>
    <p:sldLayoutId id="2147483863" r:id="rId4"/>
    <p:sldLayoutId id="2147483864" r:id="rId5"/>
    <p:sldLayoutId id="2147483858" r:id="rId6"/>
    <p:sldLayoutId id="2147483854" r:id="rId7"/>
    <p:sldLayoutId id="2147483855" r:id="rId8"/>
    <p:sldLayoutId id="2147483856" r:id="rId9"/>
    <p:sldLayoutId id="2147483857" r:id="rId10"/>
    <p:sldLayoutId id="2147483859"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2" name="Rectangle 135">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63" name="Freeform: Shape 137">
            <a:extLst>
              <a:ext uri="{FF2B5EF4-FFF2-40B4-BE49-F238E27FC236}">
                <a16:creationId xmlns:a16="http://schemas.microsoft.com/office/drawing/2014/main" id="{8972B65B-8AFA-4B5C-BFC6-E443F3777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530352" y="1122363"/>
            <a:ext cx="10072922" cy="1978346"/>
          </a:xfrm>
        </p:spPr>
        <p:txBody>
          <a:bodyPr>
            <a:normAutofit/>
          </a:bodyPr>
          <a:lstStyle/>
          <a:p>
            <a:r>
              <a:rPr lang="en-GB" sz="5400" i="0"/>
              <a:t>Regina Food Bank</a:t>
            </a:r>
          </a:p>
        </p:txBody>
      </p:sp>
      <p:grpSp>
        <p:nvGrpSpPr>
          <p:cNvPr id="164" name="Graphic 78">
            <a:extLst>
              <a:ext uri="{FF2B5EF4-FFF2-40B4-BE49-F238E27FC236}">
                <a16:creationId xmlns:a16="http://schemas.microsoft.com/office/drawing/2014/main" id="{8B32F32D-2578-47BA-A8C8-B9CC3F8A09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41" name="Graphic 78">
              <a:extLst>
                <a:ext uri="{FF2B5EF4-FFF2-40B4-BE49-F238E27FC236}">
                  <a16:creationId xmlns:a16="http://schemas.microsoft.com/office/drawing/2014/main" id="{FE39C5A6-D000-4F68-8942-DD0D6D6F8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2" name="Graphic 78">
              <a:extLst>
                <a:ext uri="{FF2B5EF4-FFF2-40B4-BE49-F238E27FC236}">
                  <a16:creationId xmlns:a16="http://schemas.microsoft.com/office/drawing/2014/main" id="{E89890B6-1232-480B-A1E4-4EE4897F64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3" name="Graphic 78">
                <a:extLst>
                  <a:ext uri="{FF2B5EF4-FFF2-40B4-BE49-F238E27FC236}">
                    <a16:creationId xmlns:a16="http://schemas.microsoft.com/office/drawing/2014/main" id="{AA2A92B4-DD5E-4659-876C-CEF27D8A3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44" name="Graphic 78">
                <a:extLst>
                  <a:ext uri="{FF2B5EF4-FFF2-40B4-BE49-F238E27FC236}">
                    <a16:creationId xmlns:a16="http://schemas.microsoft.com/office/drawing/2014/main" id="{CB3716F9-57FA-4E55-B926-D141DFDE7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45" name="Graphic 78">
                <a:extLst>
                  <a:ext uri="{FF2B5EF4-FFF2-40B4-BE49-F238E27FC236}">
                    <a16:creationId xmlns:a16="http://schemas.microsoft.com/office/drawing/2014/main" id="{6E65CA48-F624-4AAA-B08C-4D030E798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65" name="Graphic 78">
                <a:extLst>
                  <a:ext uri="{FF2B5EF4-FFF2-40B4-BE49-F238E27FC236}">
                    <a16:creationId xmlns:a16="http://schemas.microsoft.com/office/drawing/2014/main" id="{5AB96607-3A57-4F71-87E5-C0D546FEB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66" name="Freeform: Shape 147">
            <a:extLst>
              <a:ext uri="{FF2B5EF4-FFF2-40B4-BE49-F238E27FC236}">
                <a16:creationId xmlns:a16="http://schemas.microsoft.com/office/drawing/2014/main" id="{286E5E1D-FD49-448F-83C8-E06466BE5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94598" y="4164981"/>
            <a:ext cx="5997401" cy="269302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0" name="Group 149">
            <a:extLst>
              <a:ext uri="{FF2B5EF4-FFF2-40B4-BE49-F238E27FC236}">
                <a16:creationId xmlns:a16="http://schemas.microsoft.com/office/drawing/2014/main" id="{D82E7BA0-A7BA-4C61-9D6F-5345A54056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489755" y="4632160"/>
            <a:ext cx="886141" cy="802496"/>
            <a:chOff x="10948005" y="3272152"/>
            <a:chExt cx="868640" cy="786648"/>
          </a:xfrm>
          <a:solidFill>
            <a:schemeClr val="accent6"/>
          </a:solidFill>
        </p:grpSpPr>
        <p:sp>
          <p:nvSpPr>
            <p:cNvPr id="151" name="Freeform: Shape 150">
              <a:extLst>
                <a:ext uri="{FF2B5EF4-FFF2-40B4-BE49-F238E27FC236}">
                  <a16:creationId xmlns:a16="http://schemas.microsoft.com/office/drawing/2014/main" id="{B5369E81-3115-4284-995E-F753EB421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2" name="Freeform: Shape 151">
              <a:extLst>
                <a:ext uri="{FF2B5EF4-FFF2-40B4-BE49-F238E27FC236}">
                  <a16:creationId xmlns:a16="http://schemas.microsoft.com/office/drawing/2014/main" id="{44729589-1C6A-4995-83DB-3C8AC2B8D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3" name="Freeform: Shape 152">
              <a:extLst>
                <a:ext uri="{FF2B5EF4-FFF2-40B4-BE49-F238E27FC236}">
                  <a16:creationId xmlns:a16="http://schemas.microsoft.com/office/drawing/2014/main" id="{7A966D0D-0B99-4534-8150-ECA25F804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4" name="Graphic 12">
              <a:extLst>
                <a:ext uri="{FF2B5EF4-FFF2-40B4-BE49-F238E27FC236}">
                  <a16:creationId xmlns:a16="http://schemas.microsoft.com/office/drawing/2014/main" id="{7DC8EDF8-9492-4A6B-8050-A6B44F11B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55" name="Graphic 15">
              <a:extLst>
                <a:ext uri="{FF2B5EF4-FFF2-40B4-BE49-F238E27FC236}">
                  <a16:creationId xmlns:a16="http://schemas.microsoft.com/office/drawing/2014/main" id="{13B4EDF3-5414-4F6E-8824-4FDC7BFD5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6" name="Graphic 15">
              <a:extLst>
                <a:ext uri="{FF2B5EF4-FFF2-40B4-BE49-F238E27FC236}">
                  <a16:creationId xmlns:a16="http://schemas.microsoft.com/office/drawing/2014/main" id="{6CE204CE-5738-4712-8E02-CF746C010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7" name="Freeform: Shape 156">
              <a:extLst>
                <a:ext uri="{FF2B5EF4-FFF2-40B4-BE49-F238E27FC236}">
                  <a16:creationId xmlns:a16="http://schemas.microsoft.com/office/drawing/2014/main" id="{D2369023-4235-4E1E-A424-EA0EA83DE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p:cNvSpPr>
            <a:spLocks noGrp="1"/>
          </p:cNvSpPr>
          <p:nvPr>
            <p:ph type="subTitle" idx="1"/>
          </p:nvPr>
        </p:nvSpPr>
        <p:spPr>
          <a:xfrm>
            <a:off x="530352" y="3509963"/>
            <a:ext cx="10072922" cy="1747837"/>
          </a:xfrm>
        </p:spPr>
        <p:txBody>
          <a:bodyPr vert="horz" lIns="91440" tIns="45720" rIns="91440" bIns="45720" rtlCol="0">
            <a:normAutofit/>
          </a:bodyPr>
          <a:lstStyle/>
          <a:p>
            <a:r>
              <a:rPr lang="en-GB"/>
              <a:t>Team Strawberries </a:t>
            </a: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3BAE5F18-8F98-6BA0-572B-D0550C514287}"/>
              </a:ext>
            </a:extLst>
          </p:cNvPr>
          <p:cNvSpPr>
            <a:spLocks noGrp="1"/>
          </p:cNvSpPr>
          <p:nvPr>
            <p:ph type="title"/>
          </p:nvPr>
        </p:nvSpPr>
        <p:spPr>
          <a:xfrm>
            <a:off x="457853" y="1528527"/>
            <a:ext cx="4421731" cy="4542073"/>
          </a:xfrm>
        </p:spPr>
        <p:txBody>
          <a:bodyPr anchor="t">
            <a:normAutofit/>
          </a:bodyPr>
          <a:lstStyle/>
          <a:p>
            <a:r>
              <a:rPr lang="en-GB" sz="5400" i="0"/>
              <a:t>Team Strawberries </a:t>
            </a:r>
          </a:p>
        </p:txBody>
      </p:sp>
      <p:sp>
        <p:nvSpPr>
          <p:cNvPr id="11" name="Freeform: Shape 10">
            <a:extLst>
              <a:ext uri="{FF2B5EF4-FFF2-40B4-BE49-F238E27FC236}">
                <a16:creationId xmlns:a16="http://schemas.microsoft.com/office/drawing/2014/main" id="{3ED2C98F-B668-4CD9-862F-6BF4AE5D2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3976378" cy="127377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B033A49C-A9AF-114A-D089-2ADA989AF508}"/>
              </a:ext>
            </a:extLst>
          </p:cNvPr>
          <p:cNvGraphicFramePr>
            <a:graphicFrameLocks noGrp="1"/>
          </p:cNvGraphicFramePr>
          <p:nvPr>
            <p:ph idx="1"/>
            <p:extLst>
              <p:ext uri="{D42A27DB-BD31-4B8C-83A1-F6EECF244321}">
                <p14:modId xmlns:p14="http://schemas.microsoft.com/office/powerpoint/2010/main" val="841333824"/>
              </p:ext>
            </p:extLst>
          </p:nvPr>
        </p:nvGraphicFramePr>
        <p:xfrm>
          <a:off x="5068561" y="582842"/>
          <a:ext cx="6449246" cy="5487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888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0984-C9E3-8C2E-4B6D-A6C98D4BAB0C}"/>
              </a:ext>
            </a:extLst>
          </p:cNvPr>
          <p:cNvSpPr>
            <a:spLocks noGrp="1"/>
          </p:cNvSpPr>
          <p:nvPr>
            <p:ph type="title"/>
          </p:nvPr>
        </p:nvSpPr>
        <p:spPr/>
        <p:txBody>
          <a:bodyPr/>
          <a:lstStyle/>
          <a:p>
            <a:r>
              <a:rPr lang="en-GB" i="0"/>
              <a:t>Envisioned Problem/Opportunity </a:t>
            </a:r>
          </a:p>
        </p:txBody>
      </p:sp>
      <p:sp>
        <p:nvSpPr>
          <p:cNvPr id="3" name="Content Placeholder 2">
            <a:extLst>
              <a:ext uri="{FF2B5EF4-FFF2-40B4-BE49-F238E27FC236}">
                <a16:creationId xmlns:a16="http://schemas.microsoft.com/office/drawing/2014/main" id="{08E97DAE-71A7-A602-ECAC-78FEDE7CAAA7}"/>
              </a:ext>
            </a:extLst>
          </p:cNvPr>
          <p:cNvSpPr>
            <a:spLocks noGrp="1"/>
          </p:cNvSpPr>
          <p:nvPr>
            <p:ph idx="1"/>
          </p:nvPr>
        </p:nvSpPr>
        <p:spPr>
          <a:xfrm>
            <a:off x="525717" y="2521885"/>
            <a:ext cx="11126544" cy="4340733"/>
          </a:xfrm>
        </p:spPr>
        <p:txBody>
          <a:bodyPr vert="horz" lIns="91440" tIns="45720" rIns="91440" bIns="45720" rtlCol="0" anchor="t">
            <a:normAutofit/>
          </a:bodyPr>
          <a:lstStyle/>
          <a:p>
            <a:r>
              <a:rPr lang="en-GB" dirty="0">
                <a:ea typeface="+mn-lt"/>
                <a:cs typeface="+mn-lt"/>
              </a:rPr>
              <a:t>Problem: The Regina Food Bank phone operators were overwhelmed by the high call volumes they were receiving and were unable to attend to each customer immediately. High wait times have resulted in customers dropping the call because they do not know when their call will be answered. </a:t>
            </a:r>
            <a:endParaRPr lang="en-US" dirty="0">
              <a:ea typeface="+mn-lt"/>
              <a:cs typeface="+mn-lt"/>
            </a:endParaRPr>
          </a:p>
          <a:p>
            <a:r>
              <a:rPr lang="en-GB" dirty="0">
                <a:ea typeface="+mn-lt"/>
                <a:cs typeface="+mn-lt"/>
              </a:rPr>
              <a:t>Business Need and Opportunity: The food bank wants to limit the amount of call drops so all customers who are facing food insecurity get the food they need. We had the opportunity to develop a solution that allows customers to book hampers 24/7. This would decreases the call drops and thus, result in more people with food insecurity being assisted by the food bank since they can order their hampers at any time on their own. </a:t>
            </a:r>
            <a:endParaRPr lang="en-GB" dirty="0"/>
          </a:p>
        </p:txBody>
      </p:sp>
    </p:spTree>
    <p:extLst>
      <p:ext uri="{BB962C8B-B14F-4D97-AF65-F5344CB8AC3E}">
        <p14:creationId xmlns:p14="http://schemas.microsoft.com/office/powerpoint/2010/main" val="991858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871EA030-A4ED-C970-40B8-7BDFA7CE9D5A}"/>
              </a:ext>
            </a:extLst>
          </p:cNvPr>
          <p:cNvSpPr>
            <a:spLocks noGrp="1"/>
          </p:cNvSpPr>
          <p:nvPr>
            <p:ph type="title"/>
          </p:nvPr>
        </p:nvSpPr>
        <p:spPr>
          <a:xfrm>
            <a:off x="525718" y="1524000"/>
            <a:ext cx="3763141" cy="4359964"/>
          </a:xfrm>
        </p:spPr>
        <p:txBody>
          <a:bodyPr anchor="t">
            <a:normAutofit/>
          </a:bodyPr>
          <a:lstStyle/>
          <a:p>
            <a:r>
              <a:rPr lang="en-GB" i="0"/>
              <a:t>Northstar &amp; Carryover Customers</a:t>
            </a:r>
          </a:p>
        </p:txBody>
      </p:sp>
      <p:sp>
        <p:nvSpPr>
          <p:cNvPr id="34" name="Freeform: Shape 9">
            <a:extLst>
              <a:ext uri="{FF2B5EF4-FFF2-40B4-BE49-F238E27FC236}">
                <a16:creationId xmlns:a16="http://schemas.microsoft.com/office/drawing/2014/main" id="{3AB5BF24-836F-4A13-AAE6-3EEB92256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5870" y="-1272272"/>
            <a:ext cx="1349830" cy="3894372"/>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5" name="Graphic 78">
            <a:extLst>
              <a:ext uri="{FF2B5EF4-FFF2-40B4-BE49-F238E27FC236}">
                <a16:creationId xmlns:a16="http://schemas.microsoft.com/office/drawing/2014/main" id="{AFA309B8-3551-4D00-8F72-F8224F39C8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14577" y="1628048"/>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8C5ABE74-2784-4339-960F-DE07433564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9B02DBFF-C7B0-4205-8D48-C39852D943B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0AE5FE2D-F4EC-428F-94E7-AAE7762219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BA1B0A68-AF93-4CFA-A1EE-324301A9B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4F9EB863-21D4-401D-9E61-1D25B48C9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F3093249-66A1-4C01-B378-49E15A9AB7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0BBB33AA-F563-2364-795A-A7141BA45490}"/>
              </a:ext>
            </a:extLst>
          </p:cNvPr>
          <p:cNvSpPr>
            <a:spLocks noGrp="1"/>
          </p:cNvSpPr>
          <p:nvPr>
            <p:ph idx="1"/>
          </p:nvPr>
        </p:nvSpPr>
        <p:spPr>
          <a:xfrm>
            <a:off x="4700339" y="1930973"/>
            <a:ext cx="6341164" cy="3952992"/>
          </a:xfrm>
        </p:spPr>
        <p:txBody>
          <a:bodyPr vert="horz" lIns="91440" tIns="45720" rIns="91440" bIns="45720" rtlCol="0" anchor="t">
            <a:normAutofit fontScale="92500" lnSpcReduction="10000"/>
          </a:bodyPr>
          <a:lstStyle/>
          <a:p>
            <a:r>
              <a:rPr lang="en-GB" b="1" dirty="0" err="1"/>
              <a:t>Northstar</a:t>
            </a:r>
            <a:r>
              <a:rPr lang="en-GB" b="1" dirty="0"/>
              <a:t> Customers</a:t>
            </a:r>
            <a:endParaRPr lang="en-US" b="1" dirty="0"/>
          </a:p>
          <a:p>
            <a:r>
              <a:rPr lang="en-GB" dirty="0"/>
              <a:t>Customers of the food bank facing food insecurity since they will be directly interacting with the website to order hampers. </a:t>
            </a:r>
          </a:p>
          <a:p>
            <a:r>
              <a:rPr lang="en-GB" b="1" dirty="0"/>
              <a:t>Carryover Customers </a:t>
            </a:r>
            <a:endParaRPr lang="en-GB" b="1" dirty="0">
              <a:ea typeface="+mn-lt"/>
              <a:cs typeface="+mn-lt"/>
            </a:endParaRPr>
          </a:p>
          <a:p>
            <a:r>
              <a:rPr lang="en-GB" dirty="0">
                <a:ea typeface="+mn-lt"/>
                <a:cs typeface="+mn-lt"/>
              </a:rPr>
              <a:t>The phone operators: the website will allow customers to order online so the volume of calls will decrease.</a:t>
            </a:r>
          </a:p>
          <a:p>
            <a:r>
              <a:rPr lang="en-GB" dirty="0">
                <a:ea typeface="+mn-lt"/>
                <a:cs typeface="+mn-lt"/>
              </a:rPr>
              <a:t>The food bank employees: since it is easier to book online, there would be fewer instances of employees scrambling to quickly put together a hamper for customers who did not book.</a:t>
            </a:r>
            <a:endParaRPr lang="en-GB" dirty="0"/>
          </a:p>
        </p:txBody>
      </p:sp>
      <p:sp>
        <p:nvSpPr>
          <p:cNvPr id="37" name="Freeform: Shape 19">
            <a:extLst>
              <a:ext uri="{FF2B5EF4-FFF2-40B4-BE49-F238E27FC236}">
                <a16:creationId xmlns:a16="http://schemas.microsoft.com/office/drawing/2014/main" id="{01AB72E4-85FE-4925-94E8-F8DC756A0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oup 21">
            <a:extLst>
              <a:ext uri="{FF2B5EF4-FFF2-40B4-BE49-F238E27FC236}">
                <a16:creationId xmlns:a16="http://schemas.microsoft.com/office/drawing/2014/main" id="{2B5F2BAA-9430-49D4-AFB2-873C0C5B32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lumMod val="60000"/>
              <a:lumOff val="40000"/>
            </a:schemeClr>
          </a:solidFill>
        </p:grpSpPr>
        <p:sp>
          <p:nvSpPr>
            <p:cNvPr id="23" name="Freeform: Shape 22">
              <a:extLst>
                <a:ext uri="{FF2B5EF4-FFF2-40B4-BE49-F238E27FC236}">
                  <a16:creationId xmlns:a16="http://schemas.microsoft.com/office/drawing/2014/main" id="{934902B3-2AE0-4E5A-A88A-6F2E21C69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9207F540-3EC2-4C41-BB1C-64800269E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00680360-D392-4B29-AAE9-59D48E548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9E693E54-E127-4A47-A6B4-2D6169CF3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AE27342A-086B-4F33-95AE-81BCA416D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3EEBDF54-E0D8-4010-A38F-616CF8255A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8" name="Freeform: Shape 28">
              <a:extLst>
                <a:ext uri="{FF2B5EF4-FFF2-40B4-BE49-F238E27FC236}">
                  <a16:creationId xmlns:a16="http://schemas.microsoft.com/office/drawing/2014/main" id="{EE4438AD-CF0A-44D7-9B3E-5C0102497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9888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DBE3-D02D-1334-2323-BF2DC6519F01}"/>
              </a:ext>
            </a:extLst>
          </p:cNvPr>
          <p:cNvSpPr>
            <a:spLocks noGrp="1"/>
          </p:cNvSpPr>
          <p:nvPr>
            <p:ph type="title"/>
          </p:nvPr>
        </p:nvSpPr>
        <p:spPr>
          <a:xfrm>
            <a:off x="1050373" y="84"/>
            <a:ext cx="10077557" cy="750941"/>
          </a:xfrm>
        </p:spPr>
        <p:txBody>
          <a:bodyPr/>
          <a:lstStyle/>
          <a:p>
            <a:r>
              <a:rPr lang="en-GB" i="0" dirty="0"/>
              <a:t>Plugins &amp; Theme</a:t>
            </a:r>
          </a:p>
        </p:txBody>
      </p:sp>
      <p:pic>
        <p:nvPicPr>
          <p:cNvPr id="4" name="Picture 4" descr="Graphical user interface, application&#10;&#10;Description automatically generated">
            <a:extLst>
              <a:ext uri="{FF2B5EF4-FFF2-40B4-BE49-F238E27FC236}">
                <a16:creationId xmlns:a16="http://schemas.microsoft.com/office/drawing/2014/main" id="{B9840D26-C2A7-4CBD-8CB2-FE25D24999B0}"/>
              </a:ext>
            </a:extLst>
          </p:cNvPr>
          <p:cNvPicPr>
            <a:picLocks noGrp="1" noChangeAspect="1"/>
          </p:cNvPicPr>
          <p:nvPr>
            <p:ph idx="1"/>
          </p:nvPr>
        </p:nvPicPr>
        <p:blipFill>
          <a:blip r:embed="rId2"/>
          <a:stretch>
            <a:fillRect/>
          </a:stretch>
        </p:blipFill>
        <p:spPr>
          <a:xfrm>
            <a:off x="254145" y="912545"/>
            <a:ext cx="11684605" cy="5947470"/>
          </a:xfrm>
        </p:spPr>
      </p:pic>
    </p:spTree>
    <p:extLst>
      <p:ext uri="{BB962C8B-B14F-4D97-AF65-F5344CB8AC3E}">
        <p14:creationId xmlns:p14="http://schemas.microsoft.com/office/powerpoint/2010/main" val="3160476362"/>
      </p:ext>
    </p:extLst>
  </p:cSld>
  <p:clrMapOvr>
    <a:masterClrMapping/>
  </p:clrMapOvr>
</p:sld>
</file>

<file path=ppt/theme/theme1.xml><?xml version="1.0" encoding="utf-8"?>
<a:theme xmlns:a="http://schemas.openxmlformats.org/drawingml/2006/main" name="RocaVTI">
  <a:themeElements>
    <a:clrScheme name="AnalogousFromRegularSeed_2SEEDS">
      <a:dk1>
        <a:srgbClr val="000000"/>
      </a:dk1>
      <a:lt1>
        <a:srgbClr val="FFFFFF"/>
      </a:lt1>
      <a:dk2>
        <a:srgbClr val="243641"/>
      </a:dk2>
      <a:lt2>
        <a:srgbClr val="E8E4E2"/>
      </a:lt2>
      <a:accent1>
        <a:srgbClr val="2288CA"/>
      </a:accent1>
      <a:accent2>
        <a:srgbClr val="2AB3B0"/>
      </a:accent2>
      <a:accent3>
        <a:srgbClr val="3454DC"/>
      </a:accent3>
      <a:accent4>
        <a:srgbClr val="CA2236"/>
      </a:accent4>
      <a:accent5>
        <a:srgbClr val="DC6634"/>
      </a:accent5>
      <a:accent6>
        <a:srgbClr val="CA9A22"/>
      </a:accent6>
      <a:hlink>
        <a:srgbClr val="BD703E"/>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RocaVTI</vt:lpstr>
      <vt:lpstr>Regina Food Bank</vt:lpstr>
      <vt:lpstr>Team Strawberries </vt:lpstr>
      <vt:lpstr>Envisioned Problem/Opportunity </vt:lpstr>
      <vt:lpstr>Northstar &amp; Carryover Customers</vt:lpstr>
      <vt:lpstr>Plugins &amp; Theme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revision>19</cp:revision>
  <dcterms:created xsi:type="dcterms:W3CDTF">2019-10-16T03:03:10Z</dcterms:created>
  <dcterms:modified xsi:type="dcterms:W3CDTF">2022-04-06T10:59:22Z</dcterms:modified>
</cp:coreProperties>
</file>