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4"/>
  </p:notesMasterIdLst>
  <p:sldIdLst>
    <p:sldId id="258" r:id="rId4"/>
    <p:sldId id="264" r:id="rId5"/>
    <p:sldId id="275" r:id="rId6"/>
    <p:sldId id="268" r:id="rId7"/>
    <p:sldId id="263" r:id="rId8"/>
    <p:sldId id="270" r:id="rId9"/>
    <p:sldId id="274" r:id="rId10"/>
    <p:sldId id="260" r:id="rId11"/>
    <p:sldId id="276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935" userDrawn="1">
          <p15:clr>
            <a:srgbClr val="A4A3A4"/>
          </p15:clr>
        </p15:guide>
        <p15:guide id="3" orient="horz" pos="2750" userDrawn="1">
          <p15:clr>
            <a:srgbClr val="A4A3A4"/>
          </p15:clr>
        </p15:guide>
        <p15:guide id="4" pos="5314" userDrawn="1">
          <p15:clr>
            <a:srgbClr val="A4A3A4"/>
          </p15:clr>
        </p15:guide>
        <p15:guide id="5" pos="62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3F3F3"/>
    <a:srgbClr val="F4F4F4"/>
    <a:srgbClr val="F0F0F0"/>
    <a:srgbClr val="8EE7CC"/>
    <a:srgbClr val="E8E8E8"/>
    <a:srgbClr val="E7E7E7"/>
    <a:srgbClr val="CDD1E7"/>
    <a:srgbClr val="8ECEE7"/>
    <a:srgbClr val="7C8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88" autoAdjust="0"/>
  </p:normalViewPr>
  <p:slideViewPr>
    <p:cSldViewPr snapToGrid="0" showGuides="1">
      <p:cViewPr varScale="1">
        <p:scale>
          <a:sx n="69" d="100"/>
          <a:sy n="69" d="100"/>
        </p:scale>
        <p:origin x="756" y="48"/>
      </p:cViewPr>
      <p:guideLst>
        <p:guide pos="1935"/>
        <p:guide orient="horz" pos="2750"/>
        <p:guide pos="5314"/>
        <p:guide pos="62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A9F20-B6E6-4892-ADA3-D4180E288DB9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E8CC1-529C-4C55-AC7D-6F1CFD3B7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5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博士帽与毕业证书图片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8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1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博士帽与毕业证书图片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0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0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01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3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26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21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3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4333875" y="1386840"/>
            <a:ext cx="3406140" cy="2834640"/>
          </a:xfrm>
          <a:custGeom>
            <a:avLst/>
            <a:gdLst>
              <a:gd name="connsiteX0" fmla="*/ 38098 w 3406140"/>
              <a:gd name="connsiteY0" fmla="*/ 0 h 2834640"/>
              <a:gd name="connsiteX1" fmla="*/ 3368042 w 3406140"/>
              <a:gd name="connsiteY1" fmla="*/ 0 h 2834640"/>
              <a:gd name="connsiteX2" fmla="*/ 3406140 w 3406140"/>
              <a:gd name="connsiteY2" fmla="*/ 38098 h 2834640"/>
              <a:gd name="connsiteX3" fmla="*/ 3406140 w 3406140"/>
              <a:gd name="connsiteY3" fmla="*/ 2796542 h 2834640"/>
              <a:gd name="connsiteX4" fmla="*/ 3368042 w 3406140"/>
              <a:gd name="connsiteY4" fmla="*/ 2834640 h 2834640"/>
              <a:gd name="connsiteX5" fmla="*/ 3276155 w 3406140"/>
              <a:gd name="connsiteY5" fmla="*/ 2834640 h 2834640"/>
              <a:gd name="connsiteX6" fmla="*/ 3284220 w 3406140"/>
              <a:gd name="connsiteY6" fmla="*/ 2754630 h 2834640"/>
              <a:gd name="connsiteX7" fmla="*/ 2663190 w 3406140"/>
              <a:gd name="connsiteY7" fmla="*/ 2133600 h 2834640"/>
              <a:gd name="connsiteX8" fmla="*/ 2042160 w 3406140"/>
              <a:gd name="connsiteY8" fmla="*/ 2754630 h 2834640"/>
              <a:gd name="connsiteX9" fmla="*/ 2050226 w 3406140"/>
              <a:gd name="connsiteY9" fmla="*/ 2834640 h 2834640"/>
              <a:gd name="connsiteX10" fmla="*/ 38098 w 3406140"/>
              <a:gd name="connsiteY10" fmla="*/ 2834640 h 2834640"/>
              <a:gd name="connsiteX11" fmla="*/ 0 w 3406140"/>
              <a:gd name="connsiteY11" fmla="*/ 2796542 h 2834640"/>
              <a:gd name="connsiteX12" fmla="*/ 0 w 3406140"/>
              <a:gd name="connsiteY12" fmla="*/ 38098 h 2834640"/>
              <a:gd name="connsiteX13" fmla="*/ 38098 w 3406140"/>
              <a:gd name="connsiteY13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140" h="2834640">
                <a:moveTo>
                  <a:pt x="38098" y="0"/>
                </a:moveTo>
                <a:lnTo>
                  <a:pt x="3368042" y="0"/>
                </a:lnTo>
                <a:cubicBezTo>
                  <a:pt x="3389083" y="0"/>
                  <a:pt x="3406140" y="17057"/>
                  <a:pt x="3406140" y="38098"/>
                </a:cubicBezTo>
                <a:lnTo>
                  <a:pt x="3406140" y="2796542"/>
                </a:lnTo>
                <a:cubicBezTo>
                  <a:pt x="3406140" y="2817583"/>
                  <a:pt x="3389083" y="2834640"/>
                  <a:pt x="3368042" y="2834640"/>
                </a:cubicBezTo>
                <a:lnTo>
                  <a:pt x="3276155" y="2834640"/>
                </a:lnTo>
                <a:lnTo>
                  <a:pt x="3284220" y="2754630"/>
                </a:lnTo>
                <a:cubicBezTo>
                  <a:pt x="3284220" y="2411645"/>
                  <a:pt x="3006175" y="2133600"/>
                  <a:pt x="2663190" y="2133600"/>
                </a:cubicBezTo>
                <a:cubicBezTo>
                  <a:pt x="2320205" y="2133600"/>
                  <a:pt x="2042160" y="2411645"/>
                  <a:pt x="2042160" y="2754630"/>
                </a:cubicBezTo>
                <a:lnTo>
                  <a:pt x="2050226" y="2834640"/>
                </a:lnTo>
                <a:lnTo>
                  <a:pt x="38098" y="2834640"/>
                </a:lnTo>
                <a:cubicBezTo>
                  <a:pt x="17057" y="2834640"/>
                  <a:pt x="0" y="2817583"/>
                  <a:pt x="0" y="2796542"/>
                </a:cubicBezTo>
                <a:lnTo>
                  <a:pt x="0" y="38098"/>
                </a:lnTo>
                <a:cubicBezTo>
                  <a:pt x="0" y="17057"/>
                  <a:pt x="17057" y="0"/>
                  <a:pt x="38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809011" y="1386840"/>
            <a:ext cx="3406140" cy="2834640"/>
          </a:xfrm>
          <a:custGeom>
            <a:avLst/>
            <a:gdLst>
              <a:gd name="connsiteX0" fmla="*/ 38098 w 3406140"/>
              <a:gd name="connsiteY0" fmla="*/ 0 h 2834640"/>
              <a:gd name="connsiteX1" fmla="*/ 3368042 w 3406140"/>
              <a:gd name="connsiteY1" fmla="*/ 0 h 2834640"/>
              <a:gd name="connsiteX2" fmla="*/ 3406140 w 3406140"/>
              <a:gd name="connsiteY2" fmla="*/ 38098 h 2834640"/>
              <a:gd name="connsiteX3" fmla="*/ 3406140 w 3406140"/>
              <a:gd name="connsiteY3" fmla="*/ 2796542 h 2834640"/>
              <a:gd name="connsiteX4" fmla="*/ 3368042 w 3406140"/>
              <a:gd name="connsiteY4" fmla="*/ 2834640 h 2834640"/>
              <a:gd name="connsiteX5" fmla="*/ 3276155 w 3406140"/>
              <a:gd name="connsiteY5" fmla="*/ 2834640 h 2834640"/>
              <a:gd name="connsiteX6" fmla="*/ 3284220 w 3406140"/>
              <a:gd name="connsiteY6" fmla="*/ 2754630 h 2834640"/>
              <a:gd name="connsiteX7" fmla="*/ 2663190 w 3406140"/>
              <a:gd name="connsiteY7" fmla="*/ 2133600 h 2834640"/>
              <a:gd name="connsiteX8" fmla="*/ 2042160 w 3406140"/>
              <a:gd name="connsiteY8" fmla="*/ 2754630 h 2834640"/>
              <a:gd name="connsiteX9" fmla="*/ 2050226 w 3406140"/>
              <a:gd name="connsiteY9" fmla="*/ 2834640 h 2834640"/>
              <a:gd name="connsiteX10" fmla="*/ 38098 w 3406140"/>
              <a:gd name="connsiteY10" fmla="*/ 2834640 h 2834640"/>
              <a:gd name="connsiteX11" fmla="*/ 0 w 3406140"/>
              <a:gd name="connsiteY11" fmla="*/ 2796542 h 2834640"/>
              <a:gd name="connsiteX12" fmla="*/ 0 w 3406140"/>
              <a:gd name="connsiteY12" fmla="*/ 38098 h 2834640"/>
              <a:gd name="connsiteX13" fmla="*/ 38098 w 3406140"/>
              <a:gd name="connsiteY13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140" h="2834640">
                <a:moveTo>
                  <a:pt x="38098" y="0"/>
                </a:moveTo>
                <a:lnTo>
                  <a:pt x="3368042" y="0"/>
                </a:lnTo>
                <a:cubicBezTo>
                  <a:pt x="3389083" y="0"/>
                  <a:pt x="3406140" y="17057"/>
                  <a:pt x="3406140" y="38098"/>
                </a:cubicBezTo>
                <a:lnTo>
                  <a:pt x="3406140" y="2796542"/>
                </a:lnTo>
                <a:cubicBezTo>
                  <a:pt x="3406140" y="2817583"/>
                  <a:pt x="3389083" y="2834640"/>
                  <a:pt x="3368042" y="2834640"/>
                </a:cubicBezTo>
                <a:lnTo>
                  <a:pt x="3276155" y="2834640"/>
                </a:lnTo>
                <a:lnTo>
                  <a:pt x="3284220" y="2754630"/>
                </a:lnTo>
                <a:cubicBezTo>
                  <a:pt x="3284220" y="2411645"/>
                  <a:pt x="3006175" y="2133600"/>
                  <a:pt x="2663190" y="2133600"/>
                </a:cubicBezTo>
                <a:cubicBezTo>
                  <a:pt x="2320205" y="2133600"/>
                  <a:pt x="2042160" y="2411645"/>
                  <a:pt x="2042160" y="2754630"/>
                </a:cubicBezTo>
                <a:lnTo>
                  <a:pt x="2050226" y="2834640"/>
                </a:lnTo>
                <a:lnTo>
                  <a:pt x="38098" y="2834640"/>
                </a:lnTo>
                <a:cubicBezTo>
                  <a:pt x="17057" y="2834640"/>
                  <a:pt x="0" y="2817583"/>
                  <a:pt x="0" y="2796542"/>
                </a:cubicBezTo>
                <a:lnTo>
                  <a:pt x="0" y="38098"/>
                </a:lnTo>
                <a:cubicBezTo>
                  <a:pt x="0" y="17057"/>
                  <a:pt x="17057" y="0"/>
                  <a:pt x="38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7858740" y="1386840"/>
            <a:ext cx="3406140" cy="2834640"/>
          </a:xfrm>
          <a:custGeom>
            <a:avLst/>
            <a:gdLst>
              <a:gd name="connsiteX0" fmla="*/ 38098 w 3406140"/>
              <a:gd name="connsiteY0" fmla="*/ 0 h 2834640"/>
              <a:gd name="connsiteX1" fmla="*/ 3368042 w 3406140"/>
              <a:gd name="connsiteY1" fmla="*/ 0 h 2834640"/>
              <a:gd name="connsiteX2" fmla="*/ 3406140 w 3406140"/>
              <a:gd name="connsiteY2" fmla="*/ 38098 h 2834640"/>
              <a:gd name="connsiteX3" fmla="*/ 3406140 w 3406140"/>
              <a:gd name="connsiteY3" fmla="*/ 2796542 h 2834640"/>
              <a:gd name="connsiteX4" fmla="*/ 3368042 w 3406140"/>
              <a:gd name="connsiteY4" fmla="*/ 2834640 h 2834640"/>
              <a:gd name="connsiteX5" fmla="*/ 3276155 w 3406140"/>
              <a:gd name="connsiteY5" fmla="*/ 2834640 h 2834640"/>
              <a:gd name="connsiteX6" fmla="*/ 3284220 w 3406140"/>
              <a:gd name="connsiteY6" fmla="*/ 2754630 h 2834640"/>
              <a:gd name="connsiteX7" fmla="*/ 2663190 w 3406140"/>
              <a:gd name="connsiteY7" fmla="*/ 2133600 h 2834640"/>
              <a:gd name="connsiteX8" fmla="*/ 2042160 w 3406140"/>
              <a:gd name="connsiteY8" fmla="*/ 2754630 h 2834640"/>
              <a:gd name="connsiteX9" fmla="*/ 2050226 w 3406140"/>
              <a:gd name="connsiteY9" fmla="*/ 2834640 h 2834640"/>
              <a:gd name="connsiteX10" fmla="*/ 38098 w 3406140"/>
              <a:gd name="connsiteY10" fmla="*/ 2834640 h 2834640"/>
              <a:gd name="connsiteX11" fmla="*/ 0 w 3406140"/>
              <a:gd name="connsiteY11" fmla="*/ 2796542 h 2834640"/>
              <a:gd name="connsiteX12" fmla="*/ 0 w 3406140"/>
              <a:gd name="connsiteY12" fmla="*/ 38098 h 2834640"/>
              <a:gd name="connsiteX13" fmla="*/ 38098 w 3406140"/>
              <a:gd name="connsiteY13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06140" h="2834640">
                <a:moveTo>
                  <a:pt x="38098" y="0"/>
                </a:moveTo>
                <a:lnTo>
                  <a:pt x="3368042" y="0"/>
                </a:lnTo>
                <a:cubicBezTo>
                  <a:pt x="3389083" y="0"/>
                  <a:pt x="3406140" y="17057"/>
                  <a:pt x="3406140" y="38098"/>
                </a:cubicBezTo>
                <a:lnTo>
                  <a:pt x="3406140" y="2796542"/>
                </a:lnTo>
                <a:cubicBezTo>
                  <a:pt x="3406140" y="2817583"/>
                  <a:pt x="3389083" y="2834640"/>
                  <a:pt x="3368042" y="2834640"/>
                </a:cubicBezTo>
                <a:lnTo>
                  <a:pt x="3276155" y="2834640"/>
                </a:lnTo>
                <a:lnTo>
                  <a:pt x="3284220" y="2754630"/>
                </a:lnTo>
                <a:cubicBezTo>
                  <a:pt x="3284220" y="2411645"/>
                  <a:pt x="3006175" y="2133600"/>
                  <a:pt x="2663190" y="2133600"/>
                </a:cubicBezTo>
                <a:cubicBezTo>
                  <a:pt x="2320205" y="2133600"/>
                  <a:pt x="2042160" y="2411645"/>
                  <a:pt x="2042160" y="2754630"/>
                </a:cubicBezTo>
                <a:lnTo>
                  <a:pt x="2050226" y="2834640"/>
                </a:lnTo>
                <a:lnTo>
                  <a:pt x="38098" y="2834640"/>
                </a:lnTo>
                <a:cubicBezTo>
                  <a:pt x="17057" y="2834640"/>
                  <a:pt x="0" y="2817583"/>
                  <a:pt x="0" y="2796542"/>
                </a:cubicBezTo>
                <a:lnTo>
                  <a:pt x="0" y="38098"/>
                </a:lnTo>
                <a:cubicBezTo>
                  <a:pt x="0" y="17057"/>
                  <a:pt x="17057" y="0"/>
                  <a:pt x="38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21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36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4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39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博士帽与毕业证书图片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62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98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6000"/>
                </a:schemeClr>
              </a:gs>
              <a:gs pos="84000">
                <a:schemeClr val="bg1">
                  <a:lumMod val="87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83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05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68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6847684" y="958944"/>
            <a:ext cx="1319773" cy="1408359"/>
          </a:xfrm>
          <a:custGeom>
            <a:avLst/>
            <a:gdLst>
              <a:gd name="connsiteX0" fmla="*/ 489452 w 1319773"/>
              <a:gd name="connsiteY0" fmla="*/ 0 h 1408359"/>
              <a:gd name="connsiteX1" fmla="*/ 1240358 w 1319773"/>
              <a:gd name="connsiteY1" fmla="*/ 270624 h 1408359"/>
              <a:gd name="connsiteX2" fmla="*/ 1319773 w 1319773"/>
              <a:gd name="connsiteY2" fmla="*/ 942000 h 1408359"/>
              <a:gd name="connsiteX3" fmla="*/ 830321 w 1319773"/>
              <a:gd name="connsiteY3" fmla="*/ 1408359 h 1408359"/>
              <a:gd name="connsiteX4" fmla="*/ 79416 w 1319773"/>
              <a:gd name="connsiteY4" fmla="*/ 1137735 h 1408359"/>
              <a:gd name="connsiteX5" fmla="*/ 0 w 1319773"/>
              <a:gd name="connsiteY5" fmla="*/ 466358 h 14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773" h="1408359">
                <a:moveTo>
                  <a:pt x="489452" y="0"/>
                </a:moveTo>
                <a:lnTo>
                  <a:pt x="1240358" y="270624"/>
                </a:lnTo>
                <a:lnTo>
                  <a:pt x="1319773" y="942000"/>
                </a:lnTo>
                <a:lnTo>
                  <a:pt x="830321" y="1408359"/>
                </a:lnTo>
                <a:lnTo>
                  <a:pt x="79416" y="1137735"/>
                </a:lnTo>
                <a:lnTo>
                  <a:pt x="0" y="466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2"/>
          </p:nvPr>
        </p:nvSpPr>
        <p:spPr>
          <a:xfrm>
            <a:off x="8500777" y="1636630"/>
            <a:ext cx="2218466" cy="2554371"/>
          </a:xfrm>
          <a:custGeom>
            <a:avLst/>
            <a:gdLst>
              <a:gd name="connsiteX0" fmla="*/ 1126798 w 2218466"/>
              <a:gd name="connsiteY0" fmla="*/ 0 h 2554371"/>
              <a:gd name="connsiteX1" fmla="*/ 2218466 w 2218466"/>
              <a:gd name="connsiteY1" fmla="*/ 641701 h 2554371"/>
              <a:gd name="connsiteX2" fmla="*/ 2214290 w 2218466"/>
              <a:gd name="connsiteY2" fmla="*/ 1928882 h 2554371"/>
              <a:gd name="connsiteX3" fmla="*/ 1099242 w 2218466"/>
              <a:gd name="connsiteY3" fmla="*/ 2554371 h 2554371"/>
              <a:gd name="connsiteX4" fmla="*/ 1084440 w 2218466"/>
              <a:gd name="connsiteY4" fmla="*/ 2554371 h 2554371"/>
              <a:gd name="connsiteX5" fmla="*/ 0 w 2218466"/>
              <a:gd name="connsiteY5" fmla="*/ 1916918 h 2554371"/>
              <a:gd name="connsiteX6" fmla="*/ 4175 w 2218466"/>
              <a:gd name="connsiteY6" fmla="*/ 629738 h 25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8466" h="2554371">
                <a:moveTo>
                  <a:pt x="1126798" y="0"/>
                </a:moveTo>
                <a:lnTo>
                  <a:pt x="2218466" y="641701"/>
                </a:lnTo>
                <a:lnTo>
                  <a:pt x="2214290" y="1928882"/>
                </a:lnTo>
                <a:lnTo>
                  <a:pt x="1099242" y="2554371"/>
                </a:lnTo>
                <a:lnTo>
                  <a:pt x="1084440" y="2554371"/>
                </a:lnTo>
                <a:lnTo>
                  <a:pt x="0" y="1916918"/>
                </a:lnTo>
                <a:lnTo>
                  <a:pt x="4175" y="6297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3"/>
          </p:nvPr>
        </p:nvSpPr>
        <p:spPr>
          <a:xfrm>
            <a:off x="7107450" y="4107692"/>
            <a:ext cx="1790006" cy="1678573"/>
          </a:xfrm>
          <a:custGeom>
            <a:avLst/>
            <a:gdLst>
              <a:gd name="connsiteX0" fmla="*/ 1231299 w 1790006"/>
              <a:gd name="connsiteY0" fmla="*/ 0 h 1678573"/>
              <a:gd name="connsiteX1" fmla="*/ 1790006 w 1790006"/>
              <a:gd name="connsiteY1" fmla="*/ 705151 h 1678573"/>
              <a:gd name="connsiteX2" fmla="*/ 1462568 w 1790006"/>
              <a:gd name="connsiteY2" fmla="*/ 1543109 h 1678573"/>
              <a:gd name="connsiteX3" fmla="*/ 558707 w 1790006"/>
              <a:gd name="connsiteY3" fmla="*/ 1678573 h 1678573"/>
              <a:gd name="connsiteX4" fmla="*/ 0 w 1790006"/>
              <a:gd name="connsiteY4" fmla="*/ 973424 h 1678573"/>
              <a:gd name="connsiteX5" fmla="*/ 327438 w 1790006"/>
              <a:gd name="connsiteY5" fmla="*/ 135464 h 167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0006" h="1678573">
                <a:moveTo>
                  <a:pt x="1231299" y="0"/>
                </a:moveTo>
                <a:lnTo>
                  <a:pt x="1790006" y="705151"/>
                </a:lnTo>
                <a:lnTo>
                  <a:pt x="1462568" y="1543109"/>
                </a:lnTo>
                <a:lnTo>
                  <a:pt x="558707" y="1678573"/>
                </a:lnTo>
                <a:lnTo>
                  <a:pt x="0" y="973424"/>
                </a:lnTo>
                <a:lnTo>
                  <a:pt x="327438" y="1354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1"/>
          </p:nvPr>
        </p:nvSpPr>
        <p:spPr>
          <a:xfrm>
            <a:off x="10699305" y="761118"/>
            <a:ext cx="1016757" cy="1053477"/>
          </a:xfrm>
          <a:custGeom>
            <a:avLst/>
            <a:gdLst>
              <a:gd name="connsiteX0" fmla="*/ 396047 w 1016757"/>
              <a:gd name="connsiteY0" fmla="*/ 0 h 1053477"/>
              <a:gd name="connsiteX1" fmla="*/ 907265 w 1016757"/>
              <a:gd name="connsiteY1" fmla="*/ 164852 h 1053477"/>
              <a:gd name="connsiteX2" fmla="*/ 1016757 w 1016757"/>
              <a:gd name="connsiteY2" fmla="*/ 690676 h 1053477"/>
              <a:gd name="connsiteX3" fmla="*/ 620710 w 1016757"/>
              <a:gd name="connsiteY3" fmla="*/ 1053477 h 1053477"/>
              <a:gd name="connsiteX4" fmla="*/ 109492 w 1016757"/>
              <a:gd name="connsiteY4" fmla="*/ 888625 h 1053477"/>
              <a:gd name="connsiteX5" fmla="*/ 0 w 1016757"/>
              <a:gd name="connsiteY5" fmla="*/ 362802 h 105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757" h="1053477">
                <a:moveTo>
                  <a:pt x="396047" y="0"/>
                </a:moveTo>
                <a:lnTo>
                  <a:pt x="907265" y="164852"/>
                </a:lnTo>
                <a:lnTo>
                  <a:pt x="1016757" y="690676"/>
                </a:lnTo>
                <a:lnTo>
                  <a:pt x="620710" y="1053477"/>
                </a:lnTo>
                <a:lnTo>
                  <a:pt x="109492" y="888625"/>
                </a:lnTo>
                <a:lnTo>
                  <a:pt x="0" y="3628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4"/>
          </p:nvPr>
        </p:nvSpPr>
        <p:spPr>
          <a:xfrm>
            <a:off x="11034020" y="3976907"/>
            <a:ext cx="1415024" cy="1341848"/>
          </a:xfrm>
          <a:custGeom>
            <a:avLst/>
            <a:gdLst>
              <a:gd name="connsiteX0" fmla="*/ 974153 w 1415024"/>
              <a:gd name="connsiteY0" fmla="*/ 0 h 1341848"/>
              <a:gd name="connsiteX1" fmla="*/ 1415024 w 1415024"/>
              <a:gd name="connsiteY1" fmla="*/ 553583 h 1341848"/>
              <a:gd name="connsiteX2" fmla="*/ 1176465 w 1415024"/>
              <a:gd name="connsiteY2" fmla="*/ 1219850 h 1341848"/>
              <a:gd name="connsiteX3" fmla="*/ 440871 w 1415024"/>
              <a:gd name="connsiteY3" fmla="*/ 1341848 h 1341848"/>
              <a:gd name="connsiteX4" fmla="*/ 0 w 1415024"/>
              <a:gd name="connsiteY4" fmla="*/ 788265 h 1341848"/>
              <a:gd name="connsiteX5" fmla="*/ 238559 w 1415024"/>
              <a:gd name="connsiteY5" fmla="*/ 121999 h 134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024" h="1341848">
                <a:moveTo>
                  <a:pt x="974153" y="0"/>
                </a:moveTo>
                <a:lnTo>
                  <a:pt x="1415024" y="553583"/>
                </a:lnTo>
                <a:lnTo>
                  <a:pt x="1176465" y="1219850"/>
                </a:lnTo>
                <a:lnTo>
                  <a:pt x="440871" y="1341848"/>
                </a:lnTo>
                <a:lnTo>
                  <a:pt x="0" y="788265"/>
                </a:lnTo>
                <a:lnTo>
                  <a:pt x="238559" y="121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7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89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64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50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0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7000"/>
                </a:schemeClr>
              </a:gs>
              <a:gs pos="84000">
                <a:schemeClr val="bg1">
                  <a:lumMod val="93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7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5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5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9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846B55-83C7-4F1D-9157-0D022EDF88D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7AFB6-A955-472A-9C65-20060D097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46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44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6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89" y="1711773"/>
            <a:ext cx="574222" cy="574222"/>
          </a:xfrm>
          <a:prstGeom prst="rect">
            <a:avLst/>
          </a:prstGeom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33" name="椭圆 32"/>
          <p:cNvSpPr/>
          <p:nvPr/>
        </p:nvSpPr>
        <p:spPr>
          <a:xfrm>
            <a:off x="6516155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619341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722527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825713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928899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032085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135270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020730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123916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227102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330288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433474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536660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639845" y="1980884"/>
            <a:ext cx="36000" cy="36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泪滴形 1"/>
          <p:cNvSpPr/>
          <p:nvPr/>
        </p:nvSpPr>
        <p:spPr>
          <a:xfrm rot="18856644">
            <a:off x="2378837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/>
          <p:cNvSpPr/>
          <p:nvPr/>
        </p:nvSpPr>
        <p:spPr>
          <a:xfrm rot="18856644">
            <a:off x="4769965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泪滴形 28"/>
          <p:cNvSpPr/>
          <p:nvPr/>
        </p:nvSpPr>
        <p:spPr>
          <a:xfrm rot="18856644">
            <a:off x="7161093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泪滴形 25"/>
          <p:cNvSpPr/>
          <p:nvPr/>
        </p:nvSpPr>
        <p:spPr>
          <a:xfrm rot="18856644">
            <a:off x="3574401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泪滴形 27"/>
          <p:cNvSpPr/>
          <p:nvPr/>
        </p:nvSpPr>
        <p:spPr>
          <a:xfrm rot="18856644">
            <a:off x="5965529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 rot="18856644">
            <a:off x="8356657" y="2700746"/>
            <a:ext cx="1456506" cy="1456508"/>
          </a:xfrm>
          <a:prstGeom prst="teardrop">
            <a:avLst/>
          </a:prstGeom>
          <a:gradFill flip="none" rotWithShape="1">
            <a:gsLst>
              <a:gs pos="100000">
                <a:schemeClr val="bg1">
                  <a:alpha val="82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  <a:tileRect/>
          </a:gradFill>
          <a:ln w="5080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254000" dist="1143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26317" y="3044280"/>
            <a:ext cx="761546" cy="769441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毕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906157" y="3044280"/>
            <a:ext cx="792995" cy="769441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业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313009" y="3044280"/>
            <a:ext cx="761546" cy="769441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文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117445" y="3044280"/>
            <a:ext cx="761546" cy="769441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论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499573" y="3044280"/>
            <a:ext cx="779546" cy="769441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答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8704137" y="3044280"/>
            <a:ext cx="761546" cy="769441"/>
          </a:xfrm>
          <a:prstGeom prst="rect">
            <a:avLst/>
          </a:prstGeom>
          <a:noFill/>
          <a:effectLst>
            <a:outerShdw blurRad="203200" dist="1143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辩</a:t>
            </a:r>
          </a:p>
        </p:txBody>
      </p:sp>
      <p:sp>
        <p:nvSpPr>
          <p:cNvPr id="7" name="矩形 6"/>
          <p:cNvSpPr/>
          <p:nvPr/>
        </p:nvSpPr>
        <p:spPr>
          <a:xfrm>
            <a:off x="4600497" y="4525511"/>
            <a:ext cx="3623734" cy="575734"/>
          </a:xfrm>
          <a:prstGeom prst="rect">
            <a:avLst/>
          </a:prstGeom>
          <a:noFill/>
          <a:ln w="28575">
            <a:solidFill>
              <a:srgbClr val="8EE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50180" y="4613323"/>
            <a:ext cx="2124369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汇报人：艾小坡</a:t>
            </a:r>
          </a:p>
        </p:txBody>
      </p:sp>
    </p:spTree>
    <p:extLst>
      <p:ext uri="{BB962C8B-B14F-4D97-AF65-F5344CB8AC3E}">
        <p14:creationId xmlns:p14="http://schemas.microsoft.com/office/powerpoint/2010/main" val="35190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457890"/>
            <a:ext cx="6107954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51PPT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模板网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www.51pptmoban.com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授权发布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82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圆角矩形 94"/>
          <p:cNvSpPr/>
          <p:nvPr/>
        </p:nvSpPr>
        <p:spPr>
          <a:xfrm rot="2700000">
            <a:off x="6223558" y="5309967"/>
            <a:ext cx="1243380" cy="921487"/>
          </a:xfrm>
          <a:prstGeom prst="roundRect">
            <a:avLst/>
          </a:prstGeom>
          <a:gradFill>
            <a:gsLst>
              <a:gs pos="100000">
                <a:srgbClr val="E8E8E8">
                  <a:alpha val="13000"/>
                </a:srgbClr>
              </a:gs>
              <a:gs pos="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92928" y="223842"/>
            <a:ext cx="115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 rot="2700000">
            <a:off x="6219876" y="2856800"/>
            <a:ext cx="1243380" cy="882512"/>
          </a:xfrm>
          <a:prstGeom prst="roundRect">
            <a:avLst/>
          </a:prstGeom>
          <a:gradFill>
            <a:gsLst>
              <a:gs pos="100000">
                <a:srgbClr val="F3F3F3">
                  <a:alpha val="13000"/>
                </a:srgbClr>
              </a:gs>
              <a:gs pos="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 rot="2700000">
            <a:off x="6243226" y="4148656"/>
            <a:ext cx="1243380" cy="844324"/>
          </a:xfrm>
          <a:prstGeom prst="roundRect">
            <a:avLst/>
          </a:prstGeom>
          <a:gradFill>
            <a:gsLst>
              <a:gs pos="100000">
                <a:srgbClr val="F2F2F2">
                  <a:alpha val="13000"/>
                </a:srgbClr>
              </a:gs>
              <a:gs pos="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 rot="2700000">
            <a:off x="6224512" y="1602572"/>
            <a:ext cx="1243380" cy="869399"/>
          </a:xfrm>
          <a:prstGeom prst="roundRect">
            <a:avLst/>
          </a:prstGeom>
          <a:gradFill>
            <a:gsLst>
              <a:gs pos="100000">
                <a:srgbClr val="F4F4F4">
                  <a:alpha val="13000"/>
                </a:srgbClr>
              </a:gs>
              <a:gs pos="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164388" y="2578287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164388" y="3818049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164387" y="1431948"/>
            <a:ext cx="281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课题背景及意义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164388" y="5057810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课题展望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957707" y="4825727"/>
            <a:ext cx="925830" cy="925830"/>
            <a:chOff x="5432244" y="4868998"/>
            <a:chExt cx="925830" cy="925830"/>
          </a:xfrm>
        </p:grpSpPr>
        <p:sp>
          <p:nvSpPr>
            <p:cNvPr id="32" name="椭圆 31"/>
            <p:cNvSpPr/>
            <p:nvPr/>
          </p:nvSpPr>
          <p:spPr>
            <a:xfrm>
              <a:off x="5432244" y="4868998"/>
              <a:ext cx="925830" cy="92583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90000">
                  <a:schemeClr val="bg1">
                    <a:lumMod val="8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451430" y="4889312"/>
              <a:ext cx="887458" cy="88520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100000"/>
                  </a:schemeClr>
                </a:gs>
                <a:gs pos="15000">
                  <a:schemeClr val="bg1">
                    <a:lumMod val="85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57707" y="3585966"/>
            <a:ext cx="925830" cy="925830"/>
            <a:chOff x="5432244" y="4868998"/>
            <a:chExt cx="925830" cy="925830"/>
          </a:xfrm>
        </p:grpSpPr>
        <p:sp>
          <p:nvSpPr>
            <p:cNvPr id="38" name="椭圆 37"/>
            <p:cNvSpPr/>
            <p:nvPr/>
          </p:nvSpPr>
          <p:spPr>
            <a:xfrm>
              <a:off x="5432244" y="4868998"/>
              <a:ext cx="925830" cy="92583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90000">
                  <a:schemeClr val="bg1">
                    <a:lumMod val="8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451430" y="4889312"/>
              <a:ext cx="887458" cy="88520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100000"/>
                  </a:schemeClr>
                </a:gs>
                <a:gs pos="15000">
                  <a:schemeClr val="bg1">
                    <a:lumMod val="85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957707" y="2346204"/>
            <a:ext cx="925830" cy="925830"/>
            <a:chOff x="5432244" y="4868998"/>
            <a:chExt cx="925830" cy="925830"/>
          </a:xfrm>
        </p:grpSpPr>
        <p:sp>
          <p:nvSpPr>
            <p:cNvPr id="41" name="椭圆 40"/>
            <p:cNvSpPr/>
            <p:nvPr/>
          </p:nvSpPr>
          <p:spPr>
            <a:xfrm>
              <a:off x="5432244" y="4868998"/>
              <a:ext cx="925830" cy="92583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90000">
                  <a:schemeClr val="bg1">
                    <a:lumMod val="8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451430" y="4889312"/>
              <a:ext cx="887458" cy="88520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100000"/>
                  </a:schemeClr>
                </a:gs>
                <a:gs pos="15000">
                  <a:schemeClr val="bg1">
                    <a:lumMod val="85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957707" y="1106442"/>
            <a:ext cx="925830" cy="925830"/>
            <a:chOff x="5432244" y="4868998"/>
            <a:chExt cx="925830" cy="925830"/>
          </a:xfrm>
        </p:grpSpPr>
        <p:sp>
          <p:nvSpPr>
            <p:cNvPr id="45" name="椭圆 44"/>
            <p:cNvSpPr/>
            <p:nvPr/>
          </p:nvSpPr>
          <p:spPr>
            <a:xfrm>
              <a:off x="5432244" y="4868998"/>
              <a:ext cx="925830" cy="92583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90000">
                  <a:schemeClr val="bg1">
                    <a:lumMod val="8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451430" y="4889312"/>
              <a:ext cx="887458" cy="88520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100000"/>
                  </a:schemeClr>
                </a:gs>
                <a:gs pos="15000">
                  <a:schemeClr val="bg1">
                    <a:lumMod val="85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68626" y="1384810"/>
            <a:ext cx="273512" cy="369094"/>
            <a:chOff x="4486275" y="1702594"/>
            <a:chExt cx="138113" cy="178594"/>
          </a:xfrm>
        </p:grpSpPr>
        <p:sp>
          <p:nvSpPr>
            <p:cNvPr id="29" name="任意多边形 28"/>
            <p:cNvSpPr/>
            <p:nvPr/>
          </p:nvSpPr>
          <p:spPr>
            <a:xfrm>
              <a:off x="4486275" y="1702594"/>
              <a:ext cx="138113" cy="178594"/>
            </a:xfrm>
            <a:custGeom>
              <a:avLst/>
              <a:gdLst>
                <a:gd name="connsiteX0" fmla="*/ 45244 w 138113"/>
                <a:gd name="connsiteY0" fmla="*/ 0 h 178594"/>
                <a:gd name="connsiteX1" fmla="*/ 138113 w 138113"/>
                <a:gd name="connsiteY1" fmla="*/ 0 h 178594"/>
                <a:gd name="connsiteX2" fmla="*/ 138113 w 138113"/>
                <a:gd name="connsiteY2" fmla="*/ 178594 h 178594"/>
                <a:gd name="connsiteX3" fmla="*/ 0 w 138113"/>
                <a:gd name="connsiteY3" fmla="*/ 178594 h 178594"/>
                <a:gd name="connsiteX4" fmla="*/ 0 w 138113"/>
                <a:gd name="connsiteY4" fmla="*/ 40481 h 178594"/>
                <a:gd name="connsiteX5" fmla="*/ 45244 w 138113"/>
                <a:gd name="connsiteY5" fmla="*/ 40481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113" h="178594">
                  <a:moveTo>
                    <a:pt x="45244" y="0"/>
                  </a:moveTo>
                  <a:lnTo>
                    <a:pt x="138113" y="0"/>
                  </a:lnTo>
                  <a:lnTo>
                    <a:pt x="138113" y="178594"/>
                  </a:lnTo>
                  <a:lnTo>
                    <a:pt x="0" y="178594"/>
                  </a:lnTo>
                  <a:lnTo>
                    <a:pt x="0" y="40481"/>
                  </a:lnTo>
                  <a:lnTo>
                    <a:pt x="45244" y="40481"/>
                  </a:lnTo>
                  <a:close/>
                </a:path>
              </a:pathLst>
            </a:custGeom>
            <a:noFill/>
            <a:ln w="19050">
              <a:solidFill>
                <a:srgbClr val="8ECE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29" idx="0"/>
              <a:endCxn id="29" idx="4"/>
            </p:cNvCxnSpPr>
            <p:nvPr/>
          </p:nvCxnSpPr>
          <p:spPr>
            <a:xfrm flipH="1">
              <a:off x="4486275" y="1702594"/>
              <a:ext cx="45244" cy="40481"/>
            </a:xfrm>
            <a:prstGeom prst="line">
              <a:avLst/>
            </a:prstGeom>
            <a:ln w="19050"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云形 7"/>
          <p:cNvSpPr/>
          <p:nvPr/>
        </p:nvSpPr>
        <p:spPr>
          <a:xfrm>
            <a:off x="6336326" y="1530402"/>
            <a:ext cx="138112" cy="77910"/>
          </a:xfrm>
          <a:prstGeom prst="cloud">
            <a:avLst/>
          </a:prstGeom>
          <a:noFill/>
          <a:ln w="19050">
            <a:solidFill>
              <a:srgbClr val="8EC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217688" y="2646772"/>
            <a:ext cx="405868" cy="324694"/>
            <a:chOff x="4464050" y="2816860"/>
            <a:chExt cx="527050" cy="421640"/>
          </a:xfrm>
        </p:grpSpPr>
        <p:sp>
          <p:nvSpPr>
            <p:cNvPr id="10" name="矩形 9"/>
            <p:cNvSpPr/>
            <p:nvPr/>
          </p:nvSpPr>
          <p:spPr>
            <a:xfrm>
              <a:off x="4464050" y="2816860"/>
              <a:ext cx="527050" cy="421640"/>
            </a:xfrm>
            <a:prstGeom prst="rect">
              <a:avLst/>
            </a:prstGeom>
            <a:noFill/>
            <a:ln w="19050">
              <a:solidFill>
                <a:srgbClr val="8ECE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64050" y="2913486"/>
              <a:ext cx="527050" cy="0"/>
            </a:xfrm>
            <a:prstGeom prst="line">
              <a:avLst/>
            </a:prstGeom>
            <a:ln w="19050"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4529003" y="2819057"/>
              <a:ext cx="2515" cy="95594"/>
            </a:xfrm>
            <a:prstGeom prst="line">
              <a:avLst/>
            </a:prstGeom>
            <a:ln w="9525"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4588362" y="2819057"/>
              <a:ext cx="0" cy="95594"/>
            </a:xfrm>
            <a:prstGeom prst="line">
              <a:avLst/>
            </a:prstGeom>
            <a:ln w="9525"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4645206" y="2819057"/>
              <a:ext cx="0" cy="95594"/>
            </a:xfrm>
            <a:prstGeom prst="line">
              <a:avLst/>
            </a:prstGeom>
            <a:ln w="9525"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356925" y="3960775"/>
            <a:ext cx="127395" cy="119062"/>
            <a:chOff x="2749155" y="3483769"/>
            <a:chExt cx="127395" cy="119062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2757488" y="3483769"/>
              <a:ext cx="119062" cy="119062"/>
            </a:xfrm>
            <a:prstGeom prst="line">
              <a:avLst/>
            </a:prstGeom>
            <a:ln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2749155" y="3483769"/>
              <a:ext cx="119062" cy="119062"/>
            </a:xfrm>
            <a:prstGeom prst="line">
              <a:avLst/>
            </a:prstGeom>
            <a:ln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任意多边形 72"/>
          <p:cNvSpPr/>
          <p:nvPr/>
        </p:nvSpPr>
        <p:spPr>
          <a:xfrm>
            <a:off x="6309471" y="3843593"/>
            <a:ext cx="222302" cy="410576"/>
          </a:xfrm>
          <a:custGeom>
            <a:avLst/>
            <a:gdLst>
              <a:gd name="connsiteX0" fmla="*/ 0 w 180873"/>
              <a:gd name="connsiteY0" fmla="*/ 0 h 334059"/>
              <a:gd name="connsiteX1" fmla="*/ 180873 w 180873"/>
              <a:gd name="connsiteY1" fmla="*/ 0 h 334059"/>
              <a:gd name="connsiteX2" fmla="*/ 180873 w 180873"/>
              <a:gd name="connsiteY2" fmla="*/ 334059 h 334059"/>
              <a:gd name="connsiteX3" fmla="*/ 175584 w 180873"/>
              <a:gd name="connsiteY3" fmla="*/ 334059 h 334059"/>
              <a:gd name="connsiteX4" fmla="*/ 89562 w 180873"/>
              <a:gd name="connsiteY4" fmla="*/ 273012 h 334059"/>
              <a:gd name="connsiteX5" fmla="*/ 3541 w 180873"/>
              <a:gd name="connsiteY5" fmla="*/ 334059 h 334059"/>
              <a:gd name="connsiteX6" fmla="*/ 0 w 180873"/>
              <a:gd name="connsiteY6" fmla="*/ 334059 h 33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873" h="334059">
                <a:moveTo>
                  <a:pt x="0" y="0"/>
                </a:moveTo>
                <a:lnTo>
                  <a:pt x="180873" y="0"/>
                </a:lnTo>
                <a:lnTo>
                  <a:pt x="180873" y="334059"/>
                </a:lnTo>
                <a:lnTo>
                  <a:pt x="175584" y="334059"/>
                </a:lnTo>
                <a:lnTo>
                  <a:pt x="89562" y="273012"/>
                </a:lnTo>
                <a:lnTo>
                  <a:pt x="3541" y="334059"/>
                </a:lnTo>
                <a:lnTo>
                  <a:pt x="0" y="334059"/>
                </a:lnTo>
                <a:close/>
              </a:path>
            </a:pathLst>
          </a:custGeom>
          <a:noFill/>
          <a:ln w="19050">
            <a:solidFill>
              <a:srgbClr val="8EC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6211642" y="5049578"/>
            <a:ext cx="387480" cy="417858"/>
            <a:chOff x="1443038" y="4610952"/>
            <a:chExt cx="414337" cy="446822"/>
          </a:xfrm>
        </p:grpSpPr>
        <p:sp>
          <p:nvSpPr>
            <p:cNvPr id="80" name="任意多边形 79"/>
            <p:cNvSpPr/>
            <p:nvPr/>
          </p:nvSpPr>
          <p:spPr>
            <a:xfrm>
              <a:off x="1443038" y="4610952"/>
              <a:ext cx="414337" cy="446822"/>
            </a:xfrm>
            <a:custGeom>
              <a:avLst/>
              <a:gdLst>
                <a:gd name="connsiteX0" fmla="*/ 71224 w 414337"/>
                <a:gd name="connsiteY0" fmla="*/ 0 h 446822"/>
                <a:gd name="connsiteX1" fmla="*/ 343113 w 414337"/>
                <a:gd name="connsiteY1" fmla="*/ 0 h 446822"/>
                <a:gd name="connsiteX2" fmla="*/ 414337 w 414337"/>
                <a:gd name="connsiteY2" fmla="*/ 284897 h 446822"/>
                <a:gd name="connsiteX3" fmla="*/ 414337 w 414337"/>
                <a:gd name="connsiteY3" fmla="*/ 446822 h 446822"/>
                <a:gd name="connsiteX4" fmla="*/ 0 w 414337"/>
                <a:gd name="connsiteY4" fmla="*/ 446822 h 446822"/>
                <a:gd name="connsiteX5" fmla="*/ 0 w 414337"/>
                <a:gd name="connsiteY5" fmla="*/ 284897 h 44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337" h="446822">
                  <a:moveTo>
                    <a:pt x="71224" y="0"/>
                  </a:moveTo>
                  <a:lnTo>
                    <a:pt x="343113" y="0"/>
                  </a:lnTo>
                  <a:lnTo>
                    <a:pt x="414337" y="284897"/>
                  </a:lnTo>
                  <a:lnTo>
                    <a:pt x="414337" y="446822"/>
                  </a:lnTo>
                  <a:lnTo>
                    <a:pt x="0" y="446822"/>
                  </a:lnTo>
                  <a:lnTo>
                    <a:pt x="0" y="284897"/>
                  </a:lnTo>
                  <a:close/>
                </a:path>
              </a:pathLst>
            </a:custGeom>
            <a:noFill/>
            <a:ln w="19050">
              <a:solidFill>
                <a:srgbClr val="8ECE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 rot="5400000">
              <a:off x="1568003" y="4804651"/>
              <a:ext cx="164406" cy="171448"/>
            </a:xfrm>
            <a:prstGeom prst="arc">
              <a:avLst>
                <a:gd name="adj1" fmla="val 16200000"/>
                <a:gd name="adj2" fmla="val 5279567"/>
              </a:avLst>
            </a:prstGeom>
            <a:ln w="19050"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1443038" y="4895849"/>
              <a:ext cx="121444" cy="0"/>
            </a:xfrm>
            <a:prstGeom prst="line">
              <a:avLst/>
            </a:prstGeom>
            <a:ln w="19050"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735930" y="4895849"/>
              <a:ext cx="121444" cy="0"/>
            </a:xfrm>
            <a:prstGeom prst="line">
              <a:avLst/>
            </a:prstGeom>
            <a:ln w="19050">
              <a:solidFill>
                <a:srgbClr val="8ECE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1650206" y="4674402"/>
              <a:ext cx="0" cy="185729"/>
            </a:xfrm>
            <a:prstGeom prst="straightConnector1">
              <a:avLst/>
            </a:prstGeom>
            <a:ln w="19050">
              <a:solidFill>
                <a:srgbClr val="8ECE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圆角矩形 88"/>
          <p:cNvSpPr/>
          <p:nvPr/>
        </p:nvSpPr>
        <p:spPr>
          <a:xfrm>
            <a:off x="929614" y="1120582"/>
            <a:ext cx="4106232" cy="4610661"/>
          </a:xfrm>
          <a:prstGeom prst="roundRect">
            <a:avLst/>
          </a:prstGeom>
          <a:gradFill>
            <a:gsLst>
              <a:gs pos="100000">
                <a:schemeClr val="bg1">
                  <a:lumMod val="100000"/>
                </a:schemeClr>
              </a:gs>
              <a:gs pos="20000">
                <a:schemeClr val="bg1">
                  <a:lumMod val="95000"/>
                </a:schemeClr>
              </a:gs>
            </a:gsLst>
            <a:lin ang="2700000" scaled="1"/>
          </a:gra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139700" dir="2700000" algn="tl" rotWithShape="0">
              <a:schemeClr val="bg1">
                <a:lumMod val="50000"/>
                <a:alpha val="3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1419360" y="1707938"/>
            <a:ext cx="30670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基于演示设计的一站式在线演示、素材销售、服务交易系统。诞生于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年，由中国专业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设计领跑者上海锐普广告有限公司整合锐普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设计、锐普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论坛、锐普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商城、锐普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市场等资源组建成立。</a:t>
            </a:r>
          </a:p>
        </p:txBody>
      </p:sp>
    </p:spTree>
    <p:extLst>
      <p:ext uri="{BB962C8B-B14F-4D97-AF65-F5344CB8AC3E}">
        <p14:creationId xmlns:p14="http://schemas.microsoft.com/office/powerpoint/2010/main" val="31942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44974" y="2808514"/>
            <a:ext cx="4902052" cy="124097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3781814" y="2940020"/>
            <a:ext cx="4628372" cy="9779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gradFill>
              <a:gsLst>
                <a:gs pos="100000">
                  <a:schemeClr val="bg1"/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439541" y="3167390"/>
            <a:ext cx="3312919" cy="523220"/>
            <a:chOff x="4192782" y="3167390"/>
            <a:chExt cx="3312919" cy="523220"/>
          </a:xfrm>
        </p:grpSpPr>
        <p:sp>
          <p:nvSpPr>
            <p:cNvPr id="28" name="文本框 27"/>
            <p:cNvSpPr txBox="1"/>
            <p:nvPr/>
          </p:nvSpPr>
          <p:spPr>
            <a:xfrm>
              <a:off x="4686300" y="3167390"/>
              <a:ext cx="281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课题背景及意义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192782" y="3244453"/>
              <a:ext cx="273512" cy="369094"/>
              <a:chOff x="6247988" y="1384811"/>
              <a:chExt cx="273512" cy="369094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47988" y="1384811"/>
                <a:ext cx="273512" cy="369094"/>
                <a:chOff x="4486275" y="1702594"/>
                <a:chExt cx="138113" cy="17859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4486275" y="1702594"/>
                  <a:ext cx="138113" cy="178594"/>
                </a:xfrm>
                <a:custGeom>
                  <a:avLst/>
                  <a:gdLst>
                    <a:gd name="connsiteX0" fmla="*/ 45244 w 138113"/>
                    <a:gd name="connsiteY0" fmla="*/ 0 h 178594"/>
                    <a:gd name="connsiteX1" fmla="*/ 138113 w 138113"/>
                    <a:gd name="connsiteY1" fmla="*/ 0 h 178594"/>
                    <a:gd name="connsiteX2" fmla="*/ 138113 w 138113"/>
                    <a:gd name="connsiteY2" fmla="*/ 178594 h 178594"/>
                    <a:gd name="connsiteX3" fmla="*/ 0 w 138113"/>
                    <a:gd name="connsiteY3" fmla="*/ 178594 h 178594"/>
                    <a:gd name="connsiteX4" fmla="*/ 0 w 138113"/>
                    <a:gd name="connsiteY4" fmla="*/ 40481 h 178594"/>
                    <a:gd name="connsiteX5" fmla="*/ 45244 w 138113"/>
                    <a:gd name="connsiteY5" fmla="*/ 40481 h 178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113" h="178594">
                      <a:moveTo>
                        <a:pt x="45244" y="0"/>
                      </a:moveTo>
                      <a:lnTo>
                        <a:pt x="138113" y="0"/>
                      </a:lnTo>
                      <a:lnTo>
                        <a:pt x="138113" y="178594"/>
                      </a:lnTo>
                      <a:lnTo>
                        <a:pt x="0" y="178594"/>
                      </a:lnTo>
                      <a:lnTo>
                        <a:pt x="0" y="40481"/>
                      </a:lnTo>
                      <a:lnTo>
                        <a:pt x="45244" y="4048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8ECE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连接符 6"/>
                <p:cNvCxnSpPr>
                  <a:stCxn id="29" idx="0"/>
                  <a:endCxn id="29" idx="4"/>
                </p:cNvCxnSpPr>
                <p:nvPr/>
              </p:nvCxnSpPr>
              <p:spPr>
                <a:xfrm flipH="1">
                  <a:off x="4486275" y="1702594"/>
                  <a:ext cx="45244" cy="40481"/>
                </a:xfrm>
                <a:prstGeom prst="line">
                  <a:avLst/>
                </a:prstGeom>
                <a:ln w="19050">
                  <a:solidFill>
                    <a:srgbClr val="8ECEE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云形 7"/>
              <p:cNvSpPr/>
              <p:nvPr/>
            </p:nvSpPr>
            <p:spPr>
              <a:xfrm>
                <a:off x="6315688" y="1530403"/>
                <a:ext cx="138112" cy="77910"/>
              </a:xfrm>
              <a:prstGeom prst="cloud">
                <a:avLst/>
              </a:prstGeom>
              <a:noFill/>
              <a:ln w="19050">
                <a:solidFill>
                  <a:srgbClr val="8ECE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>
            <a:off x="4711131" y="1616664"/>
            <a:ext cx="2612841" cy="2573147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4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318103">
            <a:off x="8226460" y="3253740"/>
            <a:ext cx="2016000" cy="1980000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rot="374081">
            <a:off x="7530540" y="3574903"/>
            <a:ext cx="812752" cy="798238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4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374081">
            <a:off x="8196890" y="3006121"/>
            <a:ext cx="528341" cy="518906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4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57826">
            <a:off x="2261070" y="3757582"/>
            <a:ext cx="1516450" cy="1489370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374081">
            <a:off x="7097999" y="2959993"/>
            <a:ext cx="408284" cy="400992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374081">
            <a:off x="4556744" y="3025607"/>
            <a:ext cx="324000" cy="324000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374081">
            <a:off x="4750342" y="3666323"/>
            <a:ext cx="615398" cy="615398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374081">
            <a:off x="3701107" y="4444486"/>
            <a:ext cx="576000" cy="576000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44222" y="333151"/>
            <a:ext cx="152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课题背景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344990" y="1673814"/>
            <a:ext cx="146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2000" dirty="0"/>
              <a:t>下单即下载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790814" y="4620080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下单即下载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384234" y="1673814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/>
              <a:t>下单即下载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790814" y="5092820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latin typeface="方正兰亭刊黑_GBK" panose="02000000000000000000" pitchFamily="2" charset="-122"/>
                <a:ea typeface="方正兰亭刊黑_GBK" panose="02000000000000000000" pitchFamily="2" charset="-122"/>
              </a:defRPr>
            </a:lvl1pPr>
          </a:lstStyle>
          <a:p>
            <a:pPr algn="just"/>
            <a:r>
              <a:rPr lang="zh-CN" altLang="en-US" dirty="0"/>
              <a:t>全自动操作，购买即时下载，无需人工干预，</a:t>
            </a:r>
            <a:r>
              <a:rPr lang="en-US" altLang="zh-CN" dirty="0"/>
              <a:t>7*24</a:t>
            </a:r>
            <a:r>
              <a:rPr lang="zh-CN" altLang="en-US" dirty="0"/>
              <a:t>小时全天候服务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315348" y="2109518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全自动操作，购买即时下载，无需人工干预，</a:t>
            </a:r>
            <a:r>
              <a:rPr lang="en-US" altLang="zh-CN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7*24</a:t>
            </a:r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小时全天候服务</a:t>
            </a:r>
            <a:endParaRPr lang="zh-CN" altLang="en-US" sz="2400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360735" y="2109518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latin typeface="方正兰亭刊黑_GBK" panose="02000000000000000000" pitchFamily="2" charset="-122"/>
                <a:ea typeface="方正兰亭刊黑_GBK" panose="02000000000000000000" pitchFamily="2" charset="-122"/>
              </a:defRPr>
            </a:lvl1pPr>
          </a:lstStyle>
          <a:p>
            <a:pPr algn="just"/>
            <a:r>
              <a:rPr lang="zh-CN" altLang="en-US" dirty="0"/>
              <a:t>全自动操作，购买即时下载，无需人工干预，</a:t>
            </a:r>
            <a:r>
              <a:rPr lang="en-US" altLang="zh-CN" dirty="0"/>
              <a:t>7*24</a:t>
            </a:r>
            <a:r>
              <a:rPr lang="zh-CN" altLang="en-US" dirty="0"/>
              <a:t>小时全天候服务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786680" y="4043685"/>
            <a:ext cx="89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/>
              <a:t>数据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592458" y="2703182"/>
            <a:ext cx="89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/>
              <a:t>设计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573164" y="4302212"/>
            <a:ext cx="89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/>
              <a:t>研究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962396" y="266700"/>
            <a:ext cx="178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自带外阴影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443417" y="2073924"/>
            <a:ext cx="1518979" cy="0"/>
          </a:xfrm>
          <a:prstGeom prst="line">
            <a:avLst/>
          </a:prstGeom>
          <a:ln w="38100">
            <a:solidFill>
              <a:srgbClr val="8EC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275674" y="5050060"/>
            <a:ext cx="1518979" cy="0"/>
          </a:xfrm>
          <a:prstGeom prst="line">
            <a:avLst/>
          </a:prstGeom>
          <a:ln w="38100">
            <a:solidFill>
              <a:srgbClr val="8EE7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227692" y="2073924"/>
            <a:ext cx="1518979" cy="0"/>
          </a:xfrm>
          <a:prstGeom prst="line">
            <a:avLst/>
          </a:prstGeom>
          <a:ln w="38100">
            <a:solidFill>
              <a:srgbClr val="7C8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700000">
            <a:off x="1504212" y="2334554"/>
            <a:ext cx="1565675" cy="1609093"/>
          </a:xfrm>
          <a:prstGeom prst="rect">
            <a:avLst/>
          </a:prstGeom>
          <a:gradFill flip="none" rotWithShape="1">
            <a:gsLst>
              <a:gs pos="0">
                <a:srgbClr val="EAEAEA">
                  <a:alpha val="13000"/>
                </a:srgb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79150" y="1679250"/>
            <a:ext cx="1692000" cy="1692000"/>
          </a:xfrm>
          <a:prstGeom prst="ellipse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1528355" y="2338513"/>
            <a:ext cx="1047577" cy="1014786"/>
          </a:xfrm>
          <a:prstGeom prst="rect">
            <a:avLst/>
          </a:prstGeom>
          <a:gradFill flip="none" rotWithShape="1">
            <a:gsLst>
              <a:gs pos="0">
                <a:srgbClr val="E9E9E9">
                  <a:alpha val="27000"/>
                </a:srgbClr>
              </a:gs>
              <a:gs pos="100000">
                <a:schemeClr val="bg1">
                  <a:lumMod val="65000"/>
                  <a:alpha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64600" y="1964700"/>
            <a:ext cx="1121100" cy="1121100"/>
          </a:xfrm>
          <a:prstGeom prst="ellipse">
            <a:avLst/>
          </a:prstGeom>
          <a:solidFill>
            <a:srgbClr val="7C8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7027488" y="2263789"/>
            <a:ext cx="1565675" cy="1692000"/>
          </a:xfrm>
          <a:prstGeom prst="rect">
            <a:avLst/>
          </a:prstGeom>
          <a:gradFill flip="none" rotWithShape="1">
            <a:gsLst>
              <a:gs pos="0">
                <a:srgbClr val="EAEAEA">
                  <a:alpha val="13000"/>
                </a:srgb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373114" y="1679250"/>
            <a:ext cx="1692000" cy="1692000"/>
          </a:xfrm>
          <a:prstGeom prst="ellipse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7022319" y="2338513"/>
            <a:ext cx="1047577" cy="1014786"/>
          </a:xfrm>
          <a:prstGeom prst="rect">
            <a:avLst/>
          </a:prstGeom>
          <a:gradFill flip="none" rotWithShape="1">
            <a:gsLst>
              <a:gs pos="0">
                <a:srgbClr val="E9E9E9">
                  <a:alpha val="27000"/>
                </a:srgbClr>
              </a:gs>
              <a:gs pos="100000">
                <a:schemeClr val="bg1">
                  <a:lumMod val="65000"/>
                  <a:alpha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58564" y="1964700"/>
            <a:ext cx="1121100" cy="1121100"/>
          </a:xfrm>
          <a:prstGeom prst="ellipse">
            <a:avLst/>
          </a:prstGeom>
          <a:solidFill>
            <a:srgbClr val="8EC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700000">
            <a:off x="6979676" y="4483897"/>
            <a:ext cx="1565675" cy="1556766"/>
          </a:xfrm>
          <a:prstGeom prst="rect">
            <a:avLst/>
          </a:prstGeom>
          <a:gradFill flip="none" rotWithShape="1">
            <a:gsLst>
              <a:gs pos="0">
                <a:srgbClr val="EAEAEA">
                  <a:alpha val="13000"/>
                </a:srgb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373114" y="3783929"/>
            <a:ext cx="1692000" cy="1692000"/>
          </a:xfrm>
          <a:prstGeom prst="ellipse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00000">
            <a:off x="7022319" y="4443192"/>
            <a:ext cx="1047577" cy="1014786"/>
          </a:xfrm>
          <a:prstGeom prst="rect">
            <a:avLst/>
          </a:prstGeom>
          <a:gradFill flip="none" rotWithShape="1">
            <a:gsLst>
              <a:gs pos="0">
                <a:srgbClr val="E9E9E9">
                  <a:alpha val="27000"/>
                </a:srgbClr>
              </a:gs>
              <a:gs pos="100000">
                <a:schemeClr val="bg1">
                  <a:lumMod val="65000"/>
                  <a:alpha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658564" y="4069379"/>
            <a:ext cx="1121100" cy="1121100"/>
          </a:xfrm>
          <a:prstGeom prst="ellipse">
            <a:avLst/>
          </a:prstGeom>
          <a:solidFill>
            <a:srgbClr val="8EE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1505759" y="4435497"/>
            <a:ext cx="1565675" cy="1613470"/>
          </a:xfrm>
          <a:prstGeom prst="rect">
            <a:avLst/>
          </a:prstGeom>
          <a:gradFill flip="none" rotWithShape="1">
            <a:gsLst>
              <a:gs pos="0">
                <a:srgbClr val="EAEAEA">
                  <a:alpha val="13000"/>
                </a:srgb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79150" y="3783929"/>
            <a:ext cx="1692000" cy="1692000"/>
          </a:xfrm>
          <a:prstGeom prst="ellipse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1528355" y="4443192"/>
            <a:ext cx="1047577" cy="1014786"/>
          </a:xfrm>
          <a:prstGeom prst="rect">
            <a:avLst/>
          </a:prstGeom>
          <a:gradFill flip="none" rotWithShape="1">
            <a:gsLst>
              <a:gs pos="0">
                <a:srgbClr val="E9E9E9">
                  <a:alpha val="27000"/>
                </a:srgbClr>
              </a:gs>
              <a:gs pos="100000">
                <a:schemeClr val="bg1">
                  <a:lumMod val="65000"/>
                  <a:alpha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64600" y="4069379"/>
            <a:ext cx="1121100" cy="1121100"/>
          </a:xfrm>
          <a:prstGeom prst="ellipse">
            <a:avLst/>
          </a:prstGeom>
          <a:solidFill>
            <a:srgbClr val="CD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981616" y="1828803"/>
            <a:ext cx="310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谁都能开店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353070" y="1828803"/>
            <a:ext cx="310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上传即所见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353070" y="3879820"/>
            <a:ext cx="310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中国最专业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981616" y="3879820"/>
            <a:ext cx="310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下单即下载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085678" y="2290468"/>
            <a:ext cx="1494000" cy="0"/>
          </a:xfrm>
          <a:prstGeom prst="line">
            <a:avLst/>
          </a:prstGeom>
          <a:ln w="38100">
            <a:solidFill>
              <a:srgbClr val="7C8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448320" y="2290468"/>
            <a:ext cx="1514076" cy="0"/>
          </a:xfrm>
          <a:prstGeom prst="line">
            <a:avLst/>
          </a:prstGeom>
          <a:ln w="38100">
            <a:solidFill>
              <a:srgbClr val="8EC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438860" y="4341485"/>
            <a:ext cx="1544928" cy="0"/>
          </a:xfrm>
          <a:prstGeom prst="line">
            <a:avLst/>
          </a:prstGeom>
          <a:ln w="38100">
            <a:solidFill>
              <a:srgbClr val="8EE7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981616" y="2402592"/>
            <a:ext cx="3106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只要具有演示设计的能力、遵守版权等相关法律法规，即可申请开店。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358925" y="2402592"/>
            <a:ext cx="3106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上传</a:t>
            </a:r>
            <a:r>
              <a:rPr lang="en-US" altLang="zh-CN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，直接转为</a:t>
            </a:r>
            <a:r>
              <a:rPr lang="en-US" altLang="zh-CN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flash</a:t>
            </a:r>
            <a:r>
              <a:rPr lang="zh-CN" altLang="en-US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在线展示，动画、声音完美保留。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358925" y="4525394"/>
            <a:ext cx="3106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7</a:t>
            </a:r>
            <a:r>
              <a:rPr lang="zh-CN" altLang="en-US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年专业</a:t>
            </a:r>
            <a:r>
              <a:rPr lang="en-US" altLang="zh-CN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演示设计经验，对卖家资质进行精准审核，确保专业。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992904" y="4525394"/>
            <a:ext cx="3106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全自动操作，购买即时下载，无需人工干预，</a:t>
            </a:r>
            <a:r>
              <a:rPr lang="en-US" altLang="zh-CN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7*24</a:t>
            </a:r>
            <a:r>
              <a:rPr lang="zh-CN" altLang="en-US" sz="20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小时全天候服务。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962396" y="266700"/>
            <a:ext cx="178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矩形长阴影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44222" y="333151"/>
            <a:ext cx="152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研究内容</a:t>
            </a: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3064041" y="4346605"/>
            <a:ext cx="1448962" cy="0"/>
          </a:xfrm>
          <a:prstGeom prst="line">
            <a:avLst/>
          </a:prstGeom>
          <a:ln w="38100">
            <a:solidFill>
              <a:srgbClr val="CDD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558679" y="1891526"/>
            <a:ext cx="2454444" cy="2454444"/>
            <a:chOff x="1127314" y="1891526"/>
            <a:chExt cx="2454444" cy="2454444"/>
          </a:xfrm>
        </p:grpSpPr>
        <p:sp>
          <p:nvSpPr>
            <p:cNvPr id="41" name="椭圆 40"/>
            <p:cNvSpPr/>
            <p:nvPr/>
          </p:nvSpPr>
          <p:spPr>
            <a:xfrm>
              <a:off x="1127314" y="1891526"/>
              <a:ext cx="2454444" cy="2454444"/>
            </a:xfrm>
            <a:prstGeom prst="ellipse">
              <a:avLst/>
            </a:prstGeom>
            <a:gradFill>
              <a:gsLst>
                <a:gs pos="3000">
                  <a:schemeClr val="bg1">
                    <a:lumMod val="95000"/>
                  </a:schemeClr>
                </a:gs>
                <a:gs pos="100000">
                  <a:schemeClr val="bg1">
                    <a:lumMod val="96000"/>
                  </a:schemeClr>
                </a:gs>
              </a:gsLst>
              <a:lin ang="2700000" scaled="1"/>
            </a:gradFill>
            <a:ln w="50800">
              <a:gradFill flip="none"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17500" dist="114300" dir="2700000" algn="tl" rotWithShape="0">
                <a:schemeClr val="bg1">
                  <a:lumMod val="50000"/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1260521" y="2024733"/>
              <a:ext cx="2188030" cy="2188030"/>
            </a:xfrm>
            <a:prstGeom prst="ellipse">
              <a:avLst/>
            </a:prstGeom>
            <a:gradFill>
              <a:gsLst>
                <a:gs pos="44000">
                  <a:schemeClr val="bg1">
                    <a:alpha val="60000"/>
                  </a:schemeClr>
                </a:gs>
                <a:gs pos="4000">
                  <a:schemeClr val="bg1">
                    <a:lumMod val="85000"/>
                  </a:schemeClr>
                </a:gs>
              </a:gsLst>
              <a:lin ang="2700000" scaled="1"/>
            </a:gradFill>
            <a:ln w="82550">
              <a:gradFill flip="none" rotWithShape="1">
                <a:gsLst>
                  <a:gs pos="100000">
                    <a:schemeClr val="bg1"/>
                  </a:gs>
                  <a:gs pos="4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304800" dist="127000" dir="13500000">
                <a:schemeClr val="bg1">
                  <a:lumMod val="65000"/>
                  <a:alpha val="1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43766" y="1891526"/>
            <a:ext cx="2454444" cy="2454444"/>
            <a:chOff x="1127314" y="1891526"/>
            <a:chExt cx="2454444" cy="2454444"/>
          </a:xfrm>
        </p:grpSpPr>
        <p:sp>
          <p:nvSpPr>
            <p:cNvPr id="44" name="椭圆 43"/>
            <p:cNvSpPr/>
            <p:nvPr/>
          </p:nvSpPr>
          <p:spPr>
            <a:xfrm>
              <a:off x="1127314" y="1891526"/>
              <a:ext cx="2454444" cy="2454444"/>
            </a:xfrm>
            <a:prstGeom prst="ellipse">
              <a:avLst/>
            </a:prstGeom>
            <a:gradFill>
              <a:gsLst>
                <a:gs pos="3000">
                  <a:schemeClr val="bg1">
                    <a:lumMod val="95000"/>
                  </a:schemeClr>
                </a:gs>
                <a:gs pos="100000">
                  <a:schemeClr val="bg1">
                    <a:lumMod val="96000"/>
                  </a:schemeClr>
                </a:gs>
              </a:gsLst>
              <a:lin ang="2700000" scaled="1"/>
            </a:gradFill>
            <a:ln w="50800">
              <a:gradFill flip="none"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17500" dist="114300" dir="2700000" algn="tl" rotWithShape="0">
                <a:schemeClr val="bg1">
                  <a:lumMod val="50000"/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60521" y="2024733"/>
              <a:ext cx="2188030" cy="2188030"/>
            </a:xfrm>
            <a:prstGeom prst="ellipse">
              <a:avLst/>
            </a:prstGeom>
            <a:gradFill>
              <a:gsLst>
                <a:gs pos="44000">
                  <a:schemeClr val="bg1">
                    <a:alpha val="60000"/>
                  </a:schemeClr>
                </a:gs>
                <a:gs pos="4000">
                  <a:schemeClr val="bg1">
                    <a:lumMod val="85000"/>
                  </a:schemeClr>
                </a:gs>
              </a:gsLst>
              <a:lin ang="2700000" scaled="1"/>
            </a:gradFill>
            <a:ln w="82550">
              <a:gradFill flip="none" rotWithShape="1">
                <a:gsLst>
                  <a:gs pos="100000">
                    <a:schemeClr val="bg1"/>
                  </a:gs>
                  <a:gs pos="4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304800" dist="127000" dir="13500000">
                <a:schemeClr val="bg1">
                  <a:lumMod val="65000"/>
                  <a:alpha val="1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44221" y="333151"/>
            <a:ext cx="177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方案设计</a:t>
            </a:r>
          </a:p>
        </p:txBody>
      </p:sp>
      <p:sp>
        <p:nvSpPr>
          <p:cNvPr id="14" name="右箭头 13"/>
          <p:cNvSpPr/>
          <p:nvPr/>
        </p:nvSpPr>
        <p:spPr>
          <a:xfrm>
            <a:off x="3917487" y="2928249"/>
            <a:ext cx="590550" cy="400050"/>
          </a:xfrm>
          <a:prstGeom prst="right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  <a:effectLst>
            <a:outerShdw blurRad="127000" dist="101600" dir="2700000" algn="tl" rotWithShape="0">
              <a:schemeClr val="bg1">
                <a:lumMod val="50000"/>
                <a:alpha val="20000"/>
              </a:schemeClr>
            </a:outerShdw>
          </a:effectLst>
          <a:scene3d>
            <a:camera prst="orthographicFront"/>
            <a:lightRig rig="threePt" dir="t"/>
          </a:scene3d>
          <a:sp3d>
            <a:bevelT w="38100" h="19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633939" y="2928249"/>
            <a:ext cx="590550" cy="400050"/>
          </a:xfrm>
          <a:prstGeom prst="right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  <a:effectLst>
            <a:outerShdw blurRad="127000" dist="101600" dir="2700000" algn="tl" rotWithShape="0">
              <a:schemeClr val="bg1">
                <a:lumMod val="50000"/>
                <a:alpha val="20000"/>
              </a:schemeClr>
            </a:outerShdw>
          </a:effectLst>
          <a:scene3d>
            <a:camera prst="orthographicFront"/>
            <a:lightRig rig="threePt" dir="t"/>
          </a:scene3d>
          <a:sp3d>
            <a:bevelT w="38100" h="190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27314" y="1891526"/>
            <a:ext cx="2454444" cy="2454444"/>
            <a:chOff x="1127314" y="1891526"/>
            <a:chExt cx="2454444" cy="2454444"/>
          </a:xfrm>
        </p:grpSpPr>
        <p:sp>
          <p:nvSpPr>
            <p:cNvPr id="6" name="椭圆 5"/>
            <p:cNvSpPr/>
            <p:nvPr/>
          </p:nvSpPr>
          <p:spPr>
            <a:xfrm>
              <a:off x="1127314" y="1891526"/>
              <a:ext cx="2454444" cy="2454444"/>
            </a:xfrm>
            <a:prstGeom prst="ellipse">
              <a:avLst/>
            </a:prstGeom>
            <a:gradFill>
              <a:gsLst>
                <a:gs pos="3000">
                  <a:schemeClr val="bg1">
                    <a:lumMod val="95000"/>
                  </a:schemeClr>
                </a:gs>
                <a:gs pos="100000">
                  <a:schemeClr val="bg1">
                    <a:lumMod val="96000"/>
                  </a:schemeClr>
                </a:gs>
              </a:gsLst>
              <a:lin ang="2700000" scaled="1"/>
            </a:gradFill>
            <a:ln w="50800">
              <a:gradFill flip="none"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17500" dist="114300" dir="2700000" algn="tl" rotWithShape="0">
                <a:schemeClr val="bg1">
                  <a:lumMod val="50000"/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260521" y="2024733"/>
              <a:ext cx="2188030" cy="2188030"/>
            </a:xfrm>
            <a:prstGeom prst="ellipse">
              <a:avLst/>
            </a:prstGeom>
            <a:gradFill>
              <a:gsLst>
                <a:gs pos="44000">
                  <a:schemeClr val="bg1">
                    <a:alpha val="60000"/>
                  </a:schemeClr>
                </a:gs>
                <a:gs pos="4000">
                  <a:schemeClr val="bg1">
                    <a:lumMod val="85000"/>
                  </a:schemeClr>
                </a:gs>
              </a:gsLst>
              <a:lin ang="2700000" scaled="1"/>
            </a:gradFill>
            <a:ln w="82550">
              <a:gradFill flip="none" rotWithShape="1">
                <a:gsLst>
                  <a:gs pos="100000">
                    <a:schemeClr val="bg1"/>
                  </a:gs>
                  <a:gs pos="4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304800" dist="127000" dir="13500000">
                <a:schemeClr val="bg1">
                  <a:lumMod val="65000"/>
                  <a:alpha val="1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6489" y="2918693"/>
            <a:ext cx="1456095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样品预处理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223634" y="2918693"/>
            <a:ext cx="122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结果测定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22208" y="4818733"/>
            <a:ext cx="222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上传即所见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在线展示，动画、声音完美保留。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141278" y="4833248"/>
            <a:ext cx="222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上传即所见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在线展示，动画、声音完美保留。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792438" y="4818733"/>
            <a:ext cx="222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上传即所见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在线展示，动画、声音完美保留。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67959" y="2918693"/>
            <a:ext cx="1259734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方案实施</a:t>
            </a:r>
          </a:p>
        </p:txBody>
      </p:sp>
    </p:spTree>
    <p:extLst>
      <p:ext uri="{BB962C8B-B14F-4D97-AF65-F5344CB8AC3E}">
        <p14:creationId xmlns:p14="http://schemas.microsoft.com/office/powerpoint/2010/main" val="17929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 rot="21540000">
            <a:off x="1773597" y="5904080"/>
            <a:ext cx="2736000" cy="5040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60000">
            <a:off x="7651404" y="5903472"/>
            <a:ext cx="2736000" cy="5040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816630" y="1203613"/>
            <a:ext cx="8585652" cy="49859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401949" y="4917602"/>
            <a:ext cx="3581400" cy="127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01949" y="4112976"/>
            <a:ext cx="3581400" cy="127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01949" y="3308350"/>
            <a:ext cx="3581400" cy="127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01949" y="2503724"/>
            <a:ext cx="3581400" cy="127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401949" y="1699098"/>
            <a:ext cx="3581400" cy="127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36949" y="3857450"/>
            <a:ext cx="288000" cy="1060152"/>
          </a:xfrm>
          <a:prstGeom prst="rect">
            <a:avLst/>
          </a:prstGeom>
          <a:solidFill>
            <a:srgbClr val="7C8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87207" y="3323908"/>
            <a:ext cx="288925" cy="1596552"/>
          </a:xfrm>
          <a:prstGeom prst="rect">
            <a:avLst/>
          </a:prstGeom>
          <a:solidFill>
            <a:srgbClr val="8EC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38390" y="2081670"/>
            <a:ext cx="288926" cy="2857500"/>
          </a:xfrm>
          <a:prstGeom prst="rect">
            <a:avLst/>
          </a:prstGeom>
          <a:solidFill>
            <a:srgbClr val="CD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89573" y="2829722"/>
            <a:ext cx="288000" cy="2095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54837" y="5674663"/>
            <a:ext cx="2875624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不同浓度的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70451" y="3930266"/>
            <a:ext cx="723900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70451" y="3156599"/>
            <a:ext cx="723900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70451" y="2303669"/>
            <a:ext cx="723900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70451" y="1456663"/>
            <a:ext cx="723900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70451" y="4717547"/>
            <a:ext cx="723900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66399" y="5117657"/>
            <a:ext cx="429099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17119" y="5117657"/>
            <a:ext cx="429099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/>
          <a:srcRect l="60430" t="3750"/>
          <a:stretch/>
        </p:blipFill>
        <p:spPr>
          <a:xfrm rot="5400000">
            <a:off x="5932113" y="3246312"/>
            <a:ext cx="326179" cy="3696797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67546" y="5117657"/>
            <a:ext cx="429099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17219" y="5117657"/>
            <a:ext cx="429099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62395" y="266700"/>
            <a:ext cx="2071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圆形旋转阴影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缝隙阴影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44221" y="333151"/>
            <a:ext cx="177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结果与讨论</a:t>
            </a:r>
          </a:p>
        </p:txBody>
      </p:sp>
    </p:spTree>
    <p:extLst>
      <p:ext uri="{BB962C8B-B14F-4D97-AF65-F5344CB8AC3E}">
        <p14:creationId xmlns:p14="http://schemas.microsoft.com/office/powerpoint/2010/main" val="18374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313370">
            <a:off x="6539940" y="2437458"/>
            <a:ext cx="3213265" cy="32053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  <a:alpha val="0"/>
                </a:schemeClr>
              </a:gs>
              <a:gs pos="0">
                <a:schemeClr val="tx1">
                  <a:lumMod val="65000"/>
                  <a:lumOff val="35000"/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31429" y="2308625"/>
            <a:ext cx="3452359" cy="293914"/>
          </a:xfrm>
          <a:prstGeom prst="rect">
            <a:avLst/>
          </a:prstGeom>
          <a:gradFill flip="none" rotWithShape="1">
            <a:gsLst>
              <a:gs pos="81000">
                <a:schemeClr val="bg1"/>
              </a:gs>
              <a:gs pos="80000">
                <a:srgbClr val="7C8DC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374081">
            <a:off x="6224026" y="2147883"/>
            <a:ext cx="615398" cy="615398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385765" y="2255527"/>
            <a:ext cx="1142205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80/100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rot="313370">
            <a:off x="6539940" y="3460719"/>
            <a:ext cx="3213265" cy="32053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  <a:alpha val="0"/>
                </a:schemeClr>
              </a:gs>
              <a:gs pos="0">
                <a:schemeClr val="tx1">
                  <a:lumMod val="65000"/>
                  <a:lumOff val="35000"/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31429" y="3331886"/>
            <a:ext cx="3452359" cy="293914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0000">
                <a:srgbClr val="8ECE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374081">
            <a:off x="6224026" y="3171144"/>
            <a:ext cx="615398" cy="615398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385765" y="3278788"/>
            <a:ext cx="1142205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90/100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 rot="313370">
            <a:off x="6539940" y="4483980"/>
            <a:ext cx="3213265" cy="32053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  <a:alpha val="0"/>
                </a:schemeClr>
              </a:gs>
              <a:gs pos="0">
                <a:schemeClr val="tx1">
                  <a:lumMod val="65000"/>
                  <a:lumOff val="35000"/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31429" y="4355147"/>
            <a:ext cx="3452359" cy="293914"/>
          </a:xfrm>
          <a:prstGeom prst="rect">
            <a:avLst/>
          </a:prstGeom>
          <a:gradFill flip="none" rotWithShape="1">
            <a:gsLst>
              <a:gs pos="76000">
                <a:schemeClr val="bg1"/>
              </a:gs>
              <a:gs pos="75000">
                <a:srgbClr val="CDD1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374081">
            <a:off x="6224026" y="4194405"/>
            <a:ext cx="615398" cy="615398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385765" y="4302049"/>
            <a:ext cx="1142205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75/100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313370">
            <a:off x="6539940" y="5507242"/>
            <a:ext cx="3213265" cy="32053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  <a:alpha val="0"/>
                </a:schemeClr>
              </a:gs>
              <a:gs pos="0">
                <a:schemeClr val="tx1">
                  <a:lumMod val="65000"/>
                  <a:lumOff val="35000"/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531429" y="5378409"/>
            <a:ext cx="3452359" cy="293914"/>
          </a:xfrm>
          <a:prstGeom prst="rect">
            <a:avLst/>
          </a:prstGeom>
          <a:gradFill flip="none" rotWithShape="1">
            <a:gsLst>
              <a:gs pos="76000">
                <a:schemeClr val="bg1"/>
              </a:gs>
              <a:gs pos="75000">
                <a:srgbClr val="8EE7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374081">
            <a:off x="6224026" y="5217667"/>
            <a:ext cx="615398" cy="615398"/>
          </a:xfrm>
          <a:custGeom>
            <a:avLst/>
            <a:gdLst>
              <a:gd name="connsiteX0" fmla="*/ 2612841 w 2612841"/>
              <a:gd name="connsiteY0" fmla="*/ 1184133 h 2573147"/>
              <a:gd name="connsiteX1" fmla="*/ 2367958 w 2612841"/>
              <a:gd name="connsiteY1" fmla="*/ 1282796 h 2573147"/>
              <a:gd name="connsiteX2" fmla="*/ 2362938 w 2612841"/>
              <a:gd name="connsiteY2" fmla="*/ 1382218 h 2573147"/>
              <a:gd name="connsiteX3" fmla="*/ 2320675 w 2612841"/>
              <a:gd name="connsiteY3" fmla="*/ 1589440 h 2573147"/>
              <a:gd name="connsiteX4" fmla="*/ 2285333 w 2612841"/>
              <a:gd name="connsiteY4" fmla="*/ 1686002 h 2573147"/>
              <a:gd name="connsiteX5" fmla="*/ 2491656 w 2612841"/>
              <a:gd name="connsiteY5" fmla="*/ 1871413 h 2573147"/>
              <a:gd name="connsiteX6" fmla="*/ 2386882 w 2612841"/>
              <a:gd name="connsiteY6" fmla="*/ 2052887 h 2573147"/>
              <a:gd name="connsiteX7" fmla="*/ 2112837 w 2612841"/>
              <a:gd name="connsiteY7" fmla="*/ 1963550 h 2573147"/>
              <a:gd name="connsiteX8" fmla="*/ 2057368 w 2612841"/>
              <a:gd name="connsiteY8" fmla="*/ 2024582 h 2573147"/>
              <a:gd name="connsiteX9" fmla="*/ 1812633 w 2612841"/>
              <a:gd name="connsiteY9" fmla="*/ 2207456 h 2573147"/>
              <a:gd name="connsiteX10" fmla="*/ 1810785 w 2612841"/>
              <a:gd name="connsiteY10" fmla="*/ 2208347 h 2573147"/>
              <a:gd name="connsiteX11" fmla="*/ 1852273 w 2612841"/>
              <a:gd name="connsiteY11" fmla="*/ 2501478 h 2573147"/>
              <a:gd name="connsiteX12" fmla="*/ 1655362 w 2612841"/>
              <a:gd name="connsiteY12" fmla="*/ 2573147 h 2573147"/>
              <a:gd name="connsiteX13" fmla="*/ 1496129 w 2612841"/>
              <a:gd name="connsiteY13" fmla="*/ 2317770 h 2573147"/>
              <a:gd name="connsiteX14" fmla="*/ 1415004 w 2612841"/>
              <a:gd name="connsiteY14" fmla="*/ 2330151 h 2573147"/>
              <a:gd name="connsiteX15" fmla="*/ 1306421 w 2612841"/>
              <a:gd name="connsiteY15" fmla="*/ 2335634 h 2573147"/>
              <a:gd name="connsiteX16" fmla="*/ 1197838 w 2612841"/>
              <a:gd name="connsiteY16" fmla="*/ 2330151 h 2573147"/>
              <a:gd name="connsiteX17" fmla="*/ 1116712 w 2612841"/>
              <a:gd name="connsiteY17" fmla="*/ 2317770 h 2573147"/>
              <a:gd name="connsiteX18" fmla="*/ 957480 w 2612841"/>
              <a:gd name="connsiteY18" fmla="*/ 2573147 h 2573147"/>
              <a:gd name="connsiteX19" fmla="*/ 760569 w 2612841"/>
              <a:gd name="connsiteY19" fmla="*/ 2501477 h 2573147"/>
              <a:gd name="connsiteX20" fmla="*/ 802056 w 2612841"/>
              <a:gd name="connsiteY20" fmla="*/ 2208346 h 2573147"/>
              <a:gd name="connsiteX21" fmla="*/ 800209 w 2612841"/>
              <a:gd name="connsiteY21" fmla="*/ 2207456 h 2573147"/>
              <a:gd name="connsiteX22" fmla="*/ 555474 w 2612841"/>
              <a:gd name="connsiteY22" fmla="*/ 2024581 h 2573147"/>
              <a:gd name="connsiteX23" fmla="*/ 500005 w 2612841"/>
              <a:gd name="connsiteY23" fmla="*/ 1963550 h 2573147"/>
              <a:gd name="connsiteX24" fmla="*/ 225960 w 2612841"/>
              <a:gd name="connsiteY24" fmla="*/ 2052887 h 2573147"/>
              <a:gd name="connsiteX25" fmla="*/ 121186 w 2612841"/>
              <a:gd name="connsiteY25" fmla="*/ 1871413 h 2573147"/>
              <a:gd name="connsiteX26" fmla="*/ 327509 w 2612841"/>
              <a:gd name="connsiteY26" fmla="*/ 1686002 h 2573147"/>
              <a:gd name="connsiteX27" fmla="*/ 292166 w 2612841"/>
              <a:gd name="connsiteY27" fmla="*/ 1589440 h 2573147"/>
              <a:gd name="connsiteX28" fmla="*/ 249904 w 2612841"/>
              <a:gd name="connsiteY28" fmla="*/ 1382217 h 2573147"/>
              <a:gd name="connsiteX29" fmla="*/ 244884 w 2612841"/>
              <a:gd name="connsiteY29" fmla="*/ 1282795 h 2573147"/>
              <a:gd name="connsiteX30" fmla="*/ 0 w 2612841"/>
              <a:gd name="connsiteY30" fmla="*/ 1184133 h 2573147"/>
              <a:gd name="connsiteX31" fmla="*/ 36388 w 2612841"/>
              <a:gd name="connsiteY31" fmla="*/ 977768 h 2573147"/>
              <a:gd name="connsiteX32" fmla="*/ 289246 w 2612841"/>
              <a:gd name="connsiteY32" fmla="*/ 969184 h 2573147"/>
              <a:gd name="connsiteX33" fmla="*/ 292166 w 2612841"/>
              <a:gd name="connsiteY33" fmla="*/ 957828 h 2573147"/>
              <a:gd name="connsiteX34" fmla="*/ 486930 w 2612841"/>
              <a:gd name="connsiteY34" fmla="*/ 598103 h 2573147"/>
              <a:gd name="connsiteX35" fmla="*/ 498380 w 2612841"/>
              <a:gd name="connsiteY35" fmla="*/ 585505 h 2573147"/>
              <a:gd name="connsiteX36" fmla="*/ 385329 w 2612841"/>
              <a:gd name="connsiteY36" fmla="*/ 373384 h 2573147"/>
              <a:gd name="connsiteX37" fmla="*/ 545852 w 2612841"/>
              <a:gd name="connsiteY37" fmla="*/ 238689 h 2573147"/>
              <a:gd name="connsiteX38" fmla="*/ 729723 w 2612841"/>
              <a:gd name="connsiteY38" fmla="*/ 382633 h 2573147"/>
              <a:gd name="connsiteX39" fmla="*/ 800209 w 2612841"/>
              <a:gd name="connsiteY39" fmla="*/ 339812 h 2573147"/>
              <a:gd name="connsiteX40" fmla="*/ 1092391 w 2612841"/>
              <a:gd name="connsiteY40" fmla="*/ 233210 h 2573147"/>
              <a:gd name="connsiteX41" fmla="*/ 1154313 w 2612841"/>
              <a:gd name="connsiteY41" fmla="*/ 223760 h 2573147"/>
              <a:gd name="connsiteX42" fmla="*/ 1201647 w 2612841"/>
              <a:gd name="connsiteY42" fmla="*/ 0 h 2573147"/>
              <a:gd name="connsiteX43" fmla="*/ 1411195 w 2612841"/>
              <a:gd name="connsiteY43" fmla="*/ 0 h 2573147"/>
              <a:gd name="connsiteX44" fmla="*/ 1458529 w 2612841"/>
              <a:gd name="connsiteY44" fmla="*/ 223760 h 2573147"/>
              <a:gd name="connsiteX45" fmla="*/ 1520451 w 2612841"/>
              <a:gd name="connsiteY45" fmla="*/ 233210 h 2573147"/>
              <a:gd name="connsiteX46" fmla="*/ 1812633 w 2612841"/>
              <a:gd name="connsiteY46" fmla="*/ 339812 h 2573147"/>
              <a:gd name="connsiteX47" fmla="*/ 1883119 w 2612841"/>
              <a:gd name="connsiteY47" fmla="*/ 382633 h 2573147"/>
              <a:gd name="connsiteX48" fmla="*/ 2066990 w 2612841"/>
              <a:gd name="connsiteY48" fmla="*/ 238690 h 2573147"/>
              <a:gd name="connsiteX49" fmla="*/ 2227513 w 2612841"/>
              <a:gd name="connsiteY49" fmla="*/ 373385 h 2573147"/>
              <a:gd name="connsiteX50" fmla="*/ 2114462 w 2612841"/>
              <a:gd name="connsiteY50" fmla="*/ 585506 h 2573147"/>
              <a:gd name="connsiteX51" fmla="*/ 2125912 w 2612841"/>
              <a:gd name="connsiteY51" fmla="*/ 598104 h 2573147"/>
              <a:gd name="connsiteX52" fmla="*/ 2320676 w 2612841"/>
              <a:gd name="connsiteY52" fmla="*/ 957828 h 2573147"/>
              <a:gd name="connsiteX53" fmla="*/ 2323596 w 2612841"/>
              <a:gd name="connsiteY53" fmla="*/ 969185 h 2573147"/>
              <a:gd name="connsiteX54" fmla="*/ 2576454 w 2612841"/>
              <a:gd name="connsiteY54" fmla="*/ 977769 h 25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612841" h="2573147">
                <a:moveTo>
                  <a:pt x="2612841" y="1184133"/>
                </a:moveTo>
                <a:lnTo>
                  <a:pt x="2367958" y="1282796"/>
                </a:lnTo>
                <a:lnTo>
                  <a:pt x="2362938" y="1382218"/>
                </a:lnTo>
                <a:cubicBezTo>
                  <a:pt x="2355687" y="1453620"/>
                  <a:pt x="2341362" y="1522932"/>
                  <a:pt x="2320675" y="1589440"/>
                </a:cubicBezTo>
                <a:lnTo>
                  <a:pt x="2285333" y="1686002"/>
                </a:lnTo>
                <a:lnTo>
                  <a:pt x="2491656" y="1871413"/>
                </a:lnTo>
                <a:lnTo>
                  <a:pt x="2386882" y="2052887"/>
                </a:lnTo>
                <a:lnTo>
                  <a:pt x="2112837" y="1963550"/>
                </a:lnTo>
                <a:lnTo>
                  <a:pt x="2057368" y="2024582"/>
                </a:lnTo>
                <a:cubicBezTo>
                  <a:pt x="1985299" y="2096651"/>
                  <a:pt x="1902920" y="2158410"/>
                  <a:pt x="1812633" y="2207456"/>
                </a:cubicBezTo>
                <a:lnTo>
                  <a:pt x="1810785" y="2208347"/>
                </a:lnTo>
                <a:lnTo>
                  <a:pt x="1852273" y="2501478"/>
                </a:lnTo>
                <a:lnTo>
                  <a:pt x="1655362" y="2573147"/>
                </a:lnTo>
                <a:lnTo>
                  <a:pt x="1496129" y="2317770"/>
                </a:lnTo>
                <a:lnTo>
                  <a:pt x="1415004" y="2330151"/>
                </a:lnTo>
                <a:cubicBezTo>
                  <a:pt x="1379303" y="2333777"/>
                  <a:pt x="1343079" y="2335634"/>
                  <a:pt x="1306421" y="2335634"/>
                </a:cubicBezTo>
                <a:cubicBezTo>
                  <a:pt x="1269763" y="2335634"/>
                  <a:pt x="1233539" y="2333777"/>
                  <a:pt x="1197838" y="2330151"/>
                </a:cubicBezTo>
                <a:lnTo>
                  <a:pt x="1116712" y="2317770"/>
                </a:lnTo>
                <a:lnTo>
                  <a:pt x="957480" y="2573147"/>
                </a:lnTo>
                <a:lnTo>
                  <a:pt x="760569" y="2501477"/>
                </a:lnTo>
                <a:lnTo>
                  <a:pt x="802056" y="2208346"/>
                </a:lnTo>
                <a:lnTo>
                  <a:pt x="800209" y="2207456"/>
                </a:lnTo>
                <a:cubicBezTo>
                  <a:pt x="709922" y="2158409"/>
                  <a:pt x="627543" y="2096650"/>
                  <a:pt x="555474" y="2024581"/>
                </a:cubicBezTo>
                <a:lnTo>
                  <a:pt x="500005" y="1963550"/>
                </a:lnTo>
                <a:lnTo>
                  <a:pt x="225960" y="2052887"/>
                </a:lnTo>
                <a:lnTo>
                  <a:pt x="121186" y="1871413"/>
                </a:lnTo>
                <a:lnTo>
                  <a:pt x="327509" y="1686002"/>
                </a:lnTo>
                <a:lnTo>
                  <a:pt x="292166" y="1589440"/>
                </a:lnTo>
                <a:cubicBezTo>
                  <a:pt x="271480" y="1522931"/>
                  <a:pt x="257155" y="1453620"/>
                  <a:pt x="249904" y="1382217"/>
                </a:cubicBezTo>
                <a:lnTo>
                  <a:pt x="244884" y="1282795"/>
                </a:lnTo>
                <a:lnTo>
                  <a:pt x="0" y="1184133"/>
                </a:lnTo>
                <a:lnTo>
                  <a:pt x="36388" y="977768"/>
                </a:lnTo>
                <a:lnTo>
                  <a:pt x="289246" y="969184"/>
                </a:lnTo>
                <a:lnTo>
                  <a:pt x="292166" y="957828"/>
                </a:lnTo>
                <a:cubicBezTo>
                  <a:pt x="333539" y="824810"/>
                  <a:pt x="400358" y="703004"/>
                  <a:pt x="486930" y="598103"/>
                </a:cubicBezTo>
                <a:lnTo>
                  <a:pt x="498380" y="585505"/>
                </a:lnTo>
                <a:lnTo>
                  <a:pt x="385329" y="373384"/>
                </a:lnTo>
                <a:lnTo>
                  <a:pt x="545852" y="238689"/>
                </a:lnTo>
                <a:lnTo>
                  <a:pt x="729723" y="382633"/>
                </a:lnTo>
                <a:lnTo>
                  <a:pt x="800209" y="339812"/>
                </a:lnTo>
                <a:cubicBezTo>
                  <a:pt x="890496" y="290765"/>
                  <a:pt x="988691" y="254431"/>
                  <a:pt x="1092391" y="233210"/>
                </a:cubicBezTo>
                <a:lnTo>
                  <a:pt x="1154313" y="223760"/>
                </a:lnTo>
                <a:lnTo>
                  <a:pt x="1201647" y="0"/>
                </a:lnTo>
                <a:lnTo>
                  <a:pt x="1411195" y="0"/>
                </a:lnTo>
                <a:lnTo>
                  <a:pt x="1458529" y="223760"/>
                </a:lnTo>
                <a:lnTo>
                  <a:pt x="1520451" y="233210"/>
                </a:lnTo>
                <a:cubicBezTo>
                  <a:pt x="1624151" y="254431"/>
                  <a:pt x="1722346" y="290765"/>
                  <a:pt x="1812633" y="339812"/>
                </a:cubicBezTo>
                <a:lnTo>
                  <a:pt x="1883119" y="382633"/>
                </a:lnTo>
                <a:lnTo>
                  <a:pt x="2066990" y="238690"/>
                </a:lnTo>
                <a:lnTo>
                  <a:pt x="2227513" y="373385"/>
                </a:lnTo>
                <a:lnTo>
                  <a:pt x="2114462" y="585506"/>
                </a:lnTo>
                <a:lnTo>
                  <a:pt x="2125912" y="598104"/>
                </a:lnTo>
                <a:cubicBezTo>
                  <a:pt x="2212483" y="703005"/>
                  <a:pt x="2279303" y="824811"/>
                  <a:pt x="2320676" y="957828"/>
                </a:cubicBezTo>
                <a:lnTo>
                  <a:pt x="2323596" y="969185"/>
                </a:lnTo>
                <a:lnTo>
                  <a:pt x="2576454" y="9777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2667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0385765" y="5325311"/>
            <a:ext cx="1142205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75/100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14318" y="1876373"/>
            <a:ext cx="3918857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演界网，中国首家演示设计交易平台。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42708" y="3617893"/>
            <a:ext cx="3918857" cy="224676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基于演示设计的一站式在线演示、素材销售、服务交易系统。诞生于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年，由中国专业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设计领跑者上海锐普广告有限公司整合锐普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设计、锐普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论坛、锐普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商城、锐普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市场等资源组建成立。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707731" y="1880559"/>
            <a:ext cx="1564954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谁都能开店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707731" y="2926055"/>
            <a:ext cx="1564954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上传即所见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707731" y="3938284"/>
            <a:ext cx="1564954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下单即下载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707731" y="4964202"/>
            <a:ext cx="1564954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中国最专业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44221" y="333151"/>
            <a:ext cx="177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结果与讨论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962395" y="266700"/>
            <a:ext cx="207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矩形旋转阴影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9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573813" y="3013502"/>
            <a:ext cx="2962728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2" name="椭圆 1"/>
          <p:cNvSpPr/>
          <p:nvPr/>
        </p:nvSpPr>
        <p:spPr>
          <a:xfrm>
            <a:off x="3788232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106640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424140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741640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059140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5376640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694140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011640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329140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646640" y="2696027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893383" y="2574472"/>
            <a:ext cx="439056" cy="439056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4762798" y="3844472"/>
            <a:ext cx="439056" cy="439056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2695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55870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59045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2220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65395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8570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71745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74920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8095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8127086" y="3966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3788232" y="30135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3788232" y="3331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3788232" y="36485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8127086" y="30135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127086" y="33310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8127086" y="3648528"/>
            <a:ext cx="195944" cy="195944"/>
          </a:xfrm>
          <a:prstGeom prst="ellipse">
            <a:avLst/>
          </a:prstGeom>
          <a:gradFill>
            <a:gsLst>
              <a:gs pos="0">
                <a:srgbClr val="8EE7CC"/>
              </a:gs>
              <a:gs pos="100000">
                <a:srgbClr val="8EE7CC">
                  <a:alpha val="34000"/>
                </a:srgb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1143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40148" y="5114498"/>
            <a:ext cx="7369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艾小坡的演示</a:t>
            </a:r>
            <a:r>
              <a:rPr lang="zh-CN" altLang="en-US" sz="2000" b="1" dirty="0" smtClean="0">
                <a:latin typeface="+mn-ea"/>
              </a:rPr>
              <a:t>界    http</a:t>
            </a:r>
            <a:r>
              <a:rPr lang="zh-CN" altLang="en-US" sz="2000" b="1" dirty="0">
                <a:latin typeface="+mn-ea"/>
              </a:rPr>
              <a:t>://www.yanj.cn/store-6474.html</a:t>
            </a:r>
          </a:p>
        </p:txBody>
      </p:sp>
    </p:spTree>
    <p:extLst>
      <p:ext uri="{BB962C8B-B14F-4D97-AF65-F5344CB8AC3E}">
        <p14:creationId xmlns:p14="http://schemas.microsoft.com/office/powerpoint/2010/main" val="19458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scene3d>
          <a:camera prst="orthographicFront"/>
          <a:lightRig rig="threePt" dir="t"/>
        </a:scene3d>
        <a:sp3d>
          <a:bevelT w="114300" prst="hardEdge"/>
        </a:sp3d>
      </a:spPr>
      <a:bodyPr wrap="square" rtlCol="0">
        <a:spAutoFit/>
      </a:bodyPr>
      <a:lstStyle>
        <a:defPPr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403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方正兰亭刊黑_GBK</vt:lpstr>
      <vt:lpstr>微软雅黑</vt:lpstr>
      <vt:lpstr>Arial</vt:lpstr>
      <vt:lpstr>Office 主题​​</vt:lpstr>
      <vt:lpstr>2_Office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蒋妹妹</dc:creator>
  <cp:lastModifiedBy>YANGS-PC</cp:lastModifiedBy>
  <cp:revision>142</cp:revision>
  <dcterms:created xsi:type="dcterms:W3CDTF">2016-05-07T09:39:32Z</dcterms:created>
  <dcterms:modified xsi:type="dcterms:W3CDTF">2016-06-01T14:46:57Z</dcterms:modified>
</cp:coreProperties>
</file>