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754" y="77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5B09E-57A2-46C0-A0E0-89F103E953A7}" type="datetimeFigureOut">
              <a:rPr lang="zh-CN" altLang="en-US" smtClean="0"/>
              <a:pPr/>
              <a:t>2022/9/15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F6E7B-25B8-4290-9784-CD10FC31836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7175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5B09E-57A2-46C0-A0E0-89F103E953A7}" type="datetimeFigureOut">
              <a:rPr lang="zh-CN" altLang="en-US" smtClean="0"/>
              <a:pPr/>
              <a:t>2022/9/15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F6E7B-25B8-4290-9784-CD10FC31836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2887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5B09E-57A2-46C0-A0E0-89F103E953A7}" type="datetimeFigureOut">
              <a:rPr lang="zh-CN" altLang="en-US" smtClean="0"/>
              <a:pPr/>
              <a:t>2022/9/15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F6E7B-25B8-4290-9784-CD10FC31836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9812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5B09E-57A2-46C0-A0E0-89F103E953A7}" type="datetimeFigureOut">
              <a:rPr lang="zh-CN" altLang="en-US" smtClean="0"/>
              <a:pPr/>
              <a:t>2022/9/15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F6E7B-25B8-4290-9784-CD10FC31836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9951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5B09E-57A2-46C0-A0E0-89F103E953A7}" type="datetimeFigureOut">
              <a:rPr lang="zh-CN" altLang="en-US" smtClean="0"/>
              <a:pPr/>
              <a:t>2022/9/15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F6E7B-25B8-4290-9784-CD10FC31836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2977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5B09E-57A2-46C0-A0E0-89F103E953A7}" type="datetimeFigureOut">
              <a:rPr lang="zh-CN" altLang="en-US" smtClean="0"/>
              <a:pPr/>
              <a:t>2022/9/15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F6E7B-25B8-4290-9784-CD10FC31836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3364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5B09E-57A2-46C0-A0E0-89F103E953A7}" type="datetimeFigureOut">
              <a:rPr lang="zh-CN" altLang="en-US" smtClean="0"/>
              <a:pPr/>
              <a:t>2022/9/15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F6E7B-25B8-4290-9784-CD10FC31836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6871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5B09E-57A2-46C0-A0E0-89F103E953A7}" type="datetimeFigureOut">
              <a:rPr lang="zh-CN" altLang="en-US" smtClean="0"/>
              <a:pPr/>
              <a:t>2022/9/15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F6E7B-25B8-4290-9784-CD10FC31836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681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5B09E-57A2-46C0-A0E0-89F103E953A7}" type="datetimeFigureOut">
              <a:rPr lang="zh-CN" altLang="en-US" smtClean="0"/>
              <a:pPr/>
              <a:t>2022/9/15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F6E7B-25B8-4290-9784-CD10FC31836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1007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5B09E-57A2-46C0-A0E0-89F103E953A7}" type="datetimeFigureOut">
              <a:rPr lang="zh-CN" altLang="en-US" smtClean="0"/>
              <a:pPr/>
              <a:t>2022/9/15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F6E7B-25B8-4290-9784-CD10FC31836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4378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5B09E-57A2-46C0-A0E0-89F103E953A7}" type="datetimeFigureOut">
              <a:rPr lang="zh-CN" altLang="en-US" smtClean="0"/>
              <a:pPr/>
              <a:t>2022/9/15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F6E7B-25B8-4290-9784-CD10FC31836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4549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45B09E-57A2-46C0-A0E0-89F103E953A7}" type="datetimeFigureOut">
              <a:rPr lang="zh-CN" altLang="en-US" smtClean="0"/>
              <a:pPr/>
              <a:t>2022/9/15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CF6E7B-25B8-4290-9784-CD10FC31836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5741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128A70B-D87F-D8A9-765A-21A871652C72}"/>
              </a:ext>
            </a:extLst>
          </p:cNvPr>
          <p:cNvSpPr txBox="1"/>
          <p:nvPr/>
        </p:nvSpPr>
        <p:spPr>
          <a:xfrm>
            <a:off x="2158683" y="123478"/>
            <a:ext cx="4826635" cy="528662"/>
          </a:xfrm>
          <a:prstGeom prst="rect">
            <a:avLst/>
          </a:prstGeom>
          <a:solidFill>
            <a:srgbClr val="000099"/>
          </a:solidFill>
          <a:ln w="9525">
            <a:noFill/>
          </a:ln>
        </p:spPr>
        <p:txBody>
          <a:bodyPr anchor="ctr"/>
          <a:lstStyle/>
          <a:p>
            <a:pPr algn="ctr"/>
            <a:r>
              <a:rPr kumimoji="0" lang="zh-CN" altLang="en-US" sz="3200" b="1" i="0" u="none" strike="noStrike" kern="15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李志伟</a:t>
            </a:r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个人简介</a:t>
            </a:r>
          </a:p>
        </p:txBody>
      </p:sp>
      <p:sp>
        <p:nvSpPr>
          <p:cNvPr id="3" name="圆角矩形 18">
            <a:extLst>
              <a:ext uri="{FF2B5EF4-FFF2-40B4-BE49-F238E27FC236}">
                <a16:creationId xmlns:a16="http://schemas.microsoft.com/office/drawing/2014/main" id="{6F358917-131F-8806-818A-ADB59B4ACC6D}"/>
              </a:ext>
            </a:extLst>
          </p:cNvPr>
          <p:cNvSpPr/>
          <p:nvPr/>
        </p:nvSpPr>
        <p:spPr>
          <a:xfrm>
            <a:off x="1763688" y="843558"/>
            <a:ext cx="6624736" cy="1080120"/>
          </a:xfrm>
          <a:prstGeom prst="roundRect">
            <a:avLst/>
          </a:prstGeom>
          <a:ln w="63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zh-CN" altLang="en-US" sz="1800" b="1" spc="280" dirty="0">
                <a:solidFill>
                  <a:srgbClr val="000099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工作单位：首都医科大学公共卫生学院流行病与</a:t>
            </a:r>
            <a:r>
              <a:rPr lang="en-US" altLang="zh-CN" b="1" spc="280" dirty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    </a:t>
            </a:r>
            <a:r>
              <a:rPr lang="zh-CN" altLang="en-US" sz="1800" b="1" spc="280" dirty="0">
                <a:solidFill>
                  <a:srgbClr val="000099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卫生统计学系、临床流行病学北京市重点实验室</a:t>
            </a:r>
            <a:endParaRPr lang="en-US" altLang="zh-CN" sz="1800" b="1" spc="280" dirty="0">
              <a:solidFill>
                <a:srgbClr val="000099"/>
              </a:solidFill>
              <a:uFillTx/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zh-CN" altLang="en-US" sz="1800" b="1" dirty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职     称：</a:t>
            </a:r>
            <a:r>
              <a:rPr lang="zh-CN" altLang="en-US" b="1" spc="280" dirty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博士研究生在读</a:t>
            </a:r>
            <a:endParaRPr lang="en-US" altLang="zh-CN" b="1" spc="280" dirty="0">
              <a:solidFill>
                <a:srgbClr val="000099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zh-CN" altLang="en-US" sz="1800" b="1" spc="280" dirty="0">
                <a:solidFill>
                  <a:srgbClr val="000099"/>
                </a:solidFill>
                <a:uFillTx/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研究方向：医疗大数据建模、环境流行病学</a:t>
            </a:r>
            <a:endParaRPr lang="en-US" altLang="zh-CN" b="1" spc="280" dirty="0">
              <a:solidFill>
                <a:srgbClr val="000099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圆角矩形 18">
            <a:extLst>
              <a:ext uri="{FF2B5EF4-FFF2-40B4-BE49-F238E27FC236}">
                <a16:creationId xmlns:a16="http://schemas.microsoft.com/office/drawing/2014/main" id="{C11F82E8-E802-094A-C668-4832B37695A3}"/>
              </a:ext>
            </a:extLst>
          </p:cNvPr>
          <p:cNvSpPr/>
          <p:nvPr/>
        </p:nvSpPr>
        <p:spPr>
          <a:xfrm>
            <a:off x="649933" y="2312183"/>
            <a:ext cx="8027600" cy="2232248"/>
          </a:xfrm>
          <a:prstGeom prst="roundRect">
            <a:avLst/>
          </a:prstGeom>
          <a:ln w="63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285750" indent="-285750" algn="just">
              <a:lnSpc>
                <a:spcPts val="2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800" b="1" spc="280" dirty="0">
                <a:solidFill>
                  <a:srgbClr val="000099"/>
                </a:solidFill>
                <a:uFillTx/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参与发表</a:t>
            </a:r>
            <a:r>
              <a:rPr lang="en-US" altLang="zh-CN" sz="1800" b="1" spc="280" dirty="0">
                <a:solidFill>
                  <a:srgbClr val="000099"/>
                </a:solidFill>
                <a:uFillTx/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SCI</a:t>
            </a:r>
            <a:r>
              <a:rPr lang="zh-CN" altLang="en-US" sz="1800" b="1" spc="280" dirty="0">
                <a:solidFill>
                  <a:srgbClr val="000099"/>
                </a:solidFill>
                <a:uFillTx/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论文</a:t>
            </a:r>
            <a:r>
              <a:rPr lang="en-US" altLang="zh-CN" sz="1800" b="1" spc="280" dirty="0">
                <a:solidFill>
                  <a:srgbClr val="000099"/>
                </a:solidFill>
                <a:uFillTx/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16</a:t>
            </a:r>
            <a:r>
              <a:rPr lang="zh-CN" altLang="en-US" sz="1800" b="1" spc="280" dirty="0">
                <a:solidFill>
                  <a:srgbClr val="000099"/>
                </a:solidFill>
                <a:uFillTx/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篇</a:t>
            </a:r>
            <a:endParaRPr lang="en-US" altLang="zh-CN" sz="1800" b="1" spc="280" dirty="0">
              <a:solidFill>
                <a:srgbClr val="000099"/>
              </a:solidFill>
              <a:uFillTx/>
              <a:latin typeface="Times New Roman" panose="02020603050405020304" pitchFamily="18" charset="0"/>
              <a:ea typeface="黑体" panose="02010609060101010101" pitchFamily="49" charset="-122"/>
              <a:sym typeface="+mn-ea"/>
            </a:endParaRPr>
          </a:p>
          <a:p>
            <a:pPr marL="285750" indent="-285750" algn="just">
              <a:lnSpc>
                <a:spcPts val="2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800" b="1" spc="280" dirty="0">
                <a:solidFill>
                  <a:srgbClr val="000099"/>
                </a:solidFill>
                <a:uFillTx/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第一作者或共同第一作者</a:t>
            </a:r>
            <a:r>
              <a:rPr lang="en-US" altLang="zh-CN" sz="1800" b="1" spc="280" dirty="0">
                <a:solidFill>
                  <a:srgbClr val="000099"/>
                </a:solidFill>
                <a:uFillTx/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SCI</a:t>
            </a:r>
            <a:r>
              <a:rPr lang="zh-CN" altLang="en-US" sz="1800" b="1" spc="280" dirty="0">
                <a:solidFill>
                  <a:srgbClr val="000099"/>
                </a:solidFill>
                <a:uFillTx/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论文</a:t>
            </a:r>
            <a:r>
              <a:rPr lang="en-US" altLang="zh-CN" sz="1800" b="1" spc="280" dirty="0">
                <a:solidFill>
                  <a:srgbClr val="000099"/>
                </a:solidFill>
                <a:uFillTx/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6</a:t>
            </a:r>
            <a:r>
              <a:rPr lang="zh-CN" altLang="en-US" sz="1800" b="1" spc="280" dirty="0">
                <a:solidFill>
                  <a:srgbClr val="000099"/>
                </a:solidFill>
                <a:uFillTx/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篇；发表在</a:t>
            </a:r>
            <a:r>
              <a:rPr lang="en-US" altLang="zh-CN" sz="1800" b="1" spc="280" dirty="0">
                <a:solidFill>
                  <a:srgbClr val="000099"/>
                </a:solidFill>
                <a:uFillTx/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Environment International</a:t>
            </a:r>
            <a:r>
              <a:rPr lang="zh-CN" altLang="en-US" sz="1800" b="1" spc="280" dirty="0">
                <a:solidFill>
                  <a:srgbClr val="000099"/>
                </a:solidFill>
                <a:uFillTx/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、</a:t>
            </a:r>
            <a:r>
              <a:rPr lang="en-US" altLang="zh-CN" sz="1800" b="1" spc="280" dirty="0">
                <a:solidFill>
                  <a:srgbClr val="000099"/>
                </a:solidFill>
                <a:uFillTx/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Science of the Total Environment</a:t>
            </a:r>
            <a:r>
              <a:rPr lang="zh-CN" altLang="en-US" sz="1800" b="1" spc="280" dirty="0">
                <a:solidFill>
                  <a:srgbClr val="000099"/>
                </a:solidFill>
                <a:uFillTx/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和</a:t>
            </a:r>
            <a:r>
              <a:rPr lang="en-US" altLang="zh-CN" sz="1800" b="1" spc="280" dirty="0">
                <a:solidFill>
                  <a:srgbClr val="000099"/>
                </a:solidFill>
                <a:uFillTx/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Globalization and Health</a:t>
            </a:r>
            <a:r>
              <a:rPr lang="zh-CN" altLang="en-US" sz="1800" b="1" spc="280" dirty="0">
                <a:solidFill>
                  <a:srgbClr val="000099"/>
                </a:solidFill>
                <a:uFillTx/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等学术期刊；</a:t>
            </a:r>
            <a:endParaRPr lang="en-US" altLang="zh-CN" sz="1800" b="1" spc="280" dirty="0">
              <a:solidFill>
                <a:srgbClr val="000099"/>
              </a:solidFill>
              <a:uFillTx/>
              <a:latin typeface="Times New Roman" panose="02020603050405020304" pitchFamily="18" charset="0"/>
              <a:ea typeface="黑体" panose="02010609060101010101" pitchFamily="49" charset="-122"/>
              <a:sym typeface="+mn-ea"/>
            </a:endParaRPr>
          </a:p>
          <a:p>
            <a:pPr marL="285750" indent="-285750" algn="just">
              <a:lnSpc>
                <a:spcPts val="2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800" b="1" spc="280" dirty="0">
                <a:solidFill>
                  <a:srgbClr val="000099"/>
                </a:solidFill>
                <a:uFillTx/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对</a:t>
            </a:r>
            <a:r>
              <a:rPr lang="en-US" altLang="zh-CN" sz="1800" b="1" spc="280" dirty="0">
                <a:solidFill>
                  <a:srgbClr val="000099"/>
                </a:solidFill>
                <a:uFillTx/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R</a:t>
            </a:r>
            <a:r>
              <a:rPr lang="zh-CN" altLang="en-US" sz="1800" b="1" spc="280" dirty="0">
                <a:solidFill>
                  <a:srgbClr val="000099"/>
                </a:solidFill>
                <a:uFillTx/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语言数据清理、统计建模和绘图有浓厚兴趣，</a:t>
            </a:r>
            <a:r>
              <a:rPr lang="en-US" altLang="zh-CN" sz="1800" b="1" spc="280" dirty="0" err="1">
                <a:solidFill>
                  <a:srgbClr val="000099"/>
                </a:solidFill>
                <a:uFillTx/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ggfp</a:t>
            </a:r>
            <a:r>
              <a:rPr lang="zh-CN" altLang="en-US" b="1" spc="28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包作者。</a:t>
            </a:r>
            <a:endParaRPr lang="zh-CN" altLang="en-US" sz="1800" b="1" spc="280" dirty="0">
              <a:solidFill>
                <a:srgbClr val="000099"/>
              </a:solidFill>
              <a:uFillTx/>
              <a:latin typeface="Times New Roman" panose="02020603050405020304" pitchFamily="18" charset="0"/>
              <a:ea typeface="黑体" panose="02010609060101010101" pitchFamily="49" charset="-122"/>
              <a:sym typeface="+mn-ea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F43104F8-F897-4E42-AE4A-B11862E55B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183" y="563065"/>
            <a:ext cx="970816" cy="136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6559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94</Words>
  <Application>Microsoft Office PowerPoint</Application>
  <PresentationFormat>全屏显示(16:9)</PresentationFormat>
  <Paragraphs>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黑体</vt:lpstr>
      <vt:lpstr>微软雅黑</vt:lpstr>
      <vt:lpstr>Arial</vt:lpstr>
      <vt:lpstr>Calibri</vt:lpstr>
      <vt:lpstr>Times New Roman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LJ</dc:creator>
  <cp:lastModifiedBy>lzw</cp:lastModifiedBy>
  <cp:revision>35</cp:revision>
  <dcterms:created xsi:type="dcterms:W3CDTF">2021-11-07T08:36:28Z</dcterms:created>
  <dcterms:modified xsi:type="dcterms:W3CDTF">2022-09-15T02:48:49Z</dcterms:modified>
</cp:coreProperties>
</file>