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F9A5-67F8-4705-BDA1-3D4C2E201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San Diego Burrito Tourism Authority</a:t>
            </a:r>
            <a:br>
              <a:rPr lang="en-US" dirty="0"/>
            </a:br>
            <a:r>
              <a:rPr lang="en-US" sz="2800" dirty="0"/>
              <a:t>2020 regional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1210A-4DE3-4DF3-9B14-0F857BBD6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Project 2 </a:t>
            </a:r>
            <a:r>
              <a:rPr lang="en-US" dirty="0"/>
              <a:t>| UCSD Data Science &amp; Visualization Bootcamp</a:t>
            </a:r>
          </a:p>
          <a:p>
            <a:r>
              <a:rPr lang="en-US" b="1" dirty="0"/>
              <a:t>Prepared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Jason </a:t>
            </a:r>
            <a:r>
              <a:rPr lang="en-US" b="1" dirty="0" err="1"/>
              <a:t>Gabunilas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Zhyi</a:t>
            </a:r>
            <a:r>
              <a:rPr lang="en-US" b="1" dirty="0"/>
              <a:t> 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Matthew Hutcherson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Elisa Gipe</a:t>
            </a:r>
          </a:p>
        </p:txBody>
      </p:sp>
    </p:spTree>
    <p:extLst>
      <p:ext uri="{BB962C8B-B14F-4D97-AF65-F5344CB8AC3E}">
        <p14:creationId xmlns:p14="http://schemas.microsoft.com/office/powerpoint/2010/main" val="37294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erson holding a sandwich&#10;&#10;Description automatically generated">
            <a:extLst>
              <a:ext uri="{FF2B5EF4-FFF2-40B4-BE49-F238E27FC236}">
                <a16:creationId xmlns:a16="http://schemas.microsoft.com/office/drawing/2014/main" id="{5417B1B3-86DD-4212-809F-0EDFCC57A5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25000"/>
          </a:blip>
          <a:srcRect b="172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A726B3-2B4C-4527-91D0-03D14B2F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94" y="106795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Project 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1143-16D6-46BA-9715-0E75B86E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394" y="1720646"/>
            <a:ext cx="9637868" cy="473914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Data Sets:</a:t>
            </a:r>
          </a:p>
          <a:p>
            <a:pPr marL="742950" lvl="1" indent="-285750"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AirBnB</a:t>
            </a:r>
            <a:r>
              <a:rPr lang="en-US" dirty="0">
                <a:solidFill>
                  <a:schemeClr val="tx1"/>
                </a:solidFill>
              </a:rPr>
              <a:t> listings in San Diego </a:t>
            </a:r>
          </a:p>
          <a:p>
            <a:pPr marL="742950" lvl="1" indent="-28575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Aggregate of Ratings from Blind Taste Testers (inclusive of Yelp and Google Reviews) found on Kaggle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Activity: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ETL (using Pythons- Pandas)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Created SQLite DB &amp; Initialized tables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Created engine connection to DB and reflected tables (Flask)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Set up multiple routes for each pandas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, each route creating JSON response for respective data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Used </a:t>
            </a:r>
            <a:r>
              <a:rPr lang="en-US" dirty="0" err="1">
                <a:solidFill>
                  <a:schemeClr val="tx1"/>
                </a:solidFill>
              </a:rPr>
              <a:t>MapBox</a:t>
            </a:r>
            <a:r>
              <a:rPr lang="en-US" dirty="0">
                <a:solidFill>
                  <a:schemeClr val="tx1"/>
                </a:solidFill>
              </a:rPr>
              <a:t> to create map and </a:t>
            </a:r>
            <a:r>
              <a:rPr lang="en-US" dirty="0" err="1">
                <a:solidFill>
                  <a:schemeClr val="tx1"/>
                </a:solidFill>
              </a:rPr>
              <a:t>AirBNB</a:t>
            </a:r>
            <a:r>
              <a:rPr lang="en-US" dirty="0">
                <a:solidFill>
                  <a:schemeClr val="tx1"/>
                </a:solidFill>
              </a:rPr>
              <a:t> Listing Overlays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Used D3 to call the data 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Used </a:t>
            </a:r>
            <a:r>
              <a:rPr lang="en-US" dirty="0" err="1">
                <a:solidFill>
                  <a:schemeClr val="tx1"/>
                </a:solidFill>
              </a:rPr>
              <a:t>Plotly</a:t>
            </a:r>
            <a:r>
              <a:rPr lang="en-US" dirty="0">
                <a:solidFill>
                  <a:schemeClr val="tx1"/>
                </a:solidFill>
              </a:rPr>
              <a:t> and various libraries to create visualization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End Product: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Comparative Analysis between </a:t>
            </a:r>
            <a:r>
              <a:rPr lang="en-US" dirty="0" err="1">
                <a:solidFill>
                  <a:schemeClr val="tx1"/>
                </a:solidFill>
              </a:rPr>
              <a:t>AirBNB</a:t>
            </a:r>
            <a:r>
              <a:rPr lang="en-US" dirty="0">
                <a:solidFill>
                  <a:schemeClr val="tx1"/>
                </a:solidFill>
              </a:rPr>
              <a:t> Listings &amp; Burrito Locations/Ratings 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Map of </a:t>
            </a:r>
            <a:r>
              <a:rPr lang="en-US" dirty="0" err="1">
                <a:solidFill>
                  <a:schemeClr val="tx1"/>
                </a:solidFill>
              </a:rPr>
              <a:t>AirBNB</a:t>
            </a:r>
            <a:r>
              <a:rPr lang="en-US" dirty="0">
                <a:solidFill>
                  <a:schemeClr val="tx1"/>
                </a:solidFill>
              </a:rPr>
              <a:t> Listings (Overlay of all listings organized by Price)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Various charts to analyze the data sets</a:t>
            </a:r>
          </a:p>
          <a:p>
            <a:pPr lvl="1"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297-1DFE-4D5A-8278-511480C8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well, what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9819-AE86-4200-A563-AD5980189A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WINS</a:t>
            </a:r>
          </a:p>
          <a:p>
            <a:r>
              <a:rPr lang="en-US" dirty="0"/>
              <a:t>Pandas/ETL</a:t>
            </a:r>
          </a:p>
          <a:p>
            <a:r>
              <a:rPr lang="en-US" dirty="0"/>
              <a:t>JS Libraries</a:t>
            </a:r>
          </a:p>
          <a:p>
            <a:r>
              <a:rPr lang="en-US" dirty="0"/>
              <a:t>Map Overlays grouped by Price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3154E-D459-4E58-9F75-A1D762ADB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OBSTACLES</a:t>
            </a:r>
          </a:p>
          <a:p>
            <a:r>
              <a:rPr lang="en-US" dirty="0"/>
              <a:t>JSON construct</a:t>
            </a:r>
          </a:p>
          <a:p>
            <a:r>
              <a:rPr lang="en-US" dirty="0"/>
              <a:t>Flask (remembering what it was..)</a:t>
            </a:r>
          </a:p>
          <a:p>
            <a:r>
              <a:rPr lang="en-US" dirty="0"/>
              <a:t>Burrito Data Set was sparsely populated and subjective</a:t>
            </a:r>
          </a:p>
          <a:p>
            <a:r>
              <a:rPr lang="en-US" dirty="0"/>
              <a:t>Map loading with 12K Listings</a:t>
            </a:r>
          </a:p>
        </p:txBody>
      </p:sp>
    </p:spTree>
    <p:extLst>
      <p:ext uri="{BB962C8B-B14F-4D97-AF65-F5344CB8AC3E}">
        <p14:creationId xmlns:p14="http://schemas.microsoft.com/office/powerpoint/2010/main" val="69487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Placeholder 5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730BDDFE-4FC5-452B-8883-EF08578EEB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grayscl/>
          </a:blip>
          <a:srcRect t="10000"/>
          <a:stretch/>
        </p:blipFill>
        <p:spPr>
          <a:xfrm>
            <a:off x="-12700" y="10"/>
            <a:ext cx="1219200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7DAB7-F7E2-4136-8D15-D8437181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4" y="546651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Javascript</a:t>
            </a:r>
            <a:r>
              <a:rPr lang="en-US" sz="3600" dirty="0"/>
              <a:t> libraries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3561-33CB-42BD-9A00-44E98224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394" y="1708355"/>
            <a:ext cx="8534400" cy="361526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D3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Plotly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Leaflet JS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AnimeJS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Creates custom animations for HTML objects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CanvasJS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Visualization tool for charts and responsive dashboards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Underscore.JS</a:t>
            </a:r>
          </a:p>
          <a:p>
            <a:pPr lvl="1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 Library of pre-built functions to help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with efficiency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D49D56-1851-4A81-B570-31DB75D7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267" y="318032"/>
            <a:ext cx="3608529" cy="63959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BB97E9-F56E-4B6C-8F90-76AE4152C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872" y="21530"/>
            <a:ext cx="3872248" cy="68986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B35EA0-483D-4BC6-9D3F-E235A5102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594" y="1261034"/>
            <a:ext cx="7090344" cy="441967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751A60-9CFF-4A75-8A7C-08E518F360CB}"/>
              </a:ext>
            </a:extLst>
          </p:cNvPr>
          <p:cNvCxnSpPr/>
          <p:nvPr/>
        </p:nvCxnSpPr>
        <p:spPr>
          <a:xfrm flipV="1">
            <a:off x="4044875" y="3515987"/>
            <a:ext cx="3905026" cy="1807635"/>
          </a:xfrm>
          <a:prstGeom prst="straightConnector1">
            <a:avLst/>
          </a:prstGeom>
          <a:ln w="7620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San Diego Burrito Tourism Authority 2020 regional analysis</vt:lpstr>
      <vt:lpstr>Project Methodology</vt:lpstr>
      <vt:lpstr>What went well, what didn’t</vt:lpstr>
      <vt:lpstr>Javascript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Diego Burrito Tourism Authority 2020 regional analysis</dc:title>
  <dc:creator>Elisa Forcey</dc:creator>
  <cp:lastModifiedBy>Elisa Forcey</cp:lastModifiedBy>
  <cp:revision>5</cp:revision>
  <dcterms:created xsi:type="dcterms:W3CDTF">2020-10-10T17:40:15Z</dcterms:created>
  <dcterms:modified xsi:type="dcterms:W3CDTF">2020-10-10T18:00:15Z</dcterms:modified>
</cp:coreProperties>
</file>