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07" r:id="rId2"/>
    <p:sldId id="1206" r:id="rId3"/>
    <p:sldId id="1140" r:id="rId4"/>
    <p:sldId id="1210" r:id="rId5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/>
    <p:restoredTop sz="94634"/>
  </p:normalViewPr>
  <p:slideViewPr>
    <p:cSldViewPr showGuides="1">
      <p:cViewPr varScale="1">
        <p:scale>
          <a:sx n="115" d="100"/>
          <a:sy n="115" d="100"/>
        </p:scale>
        <p:origin x="1548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637400196947887E-2"/>
          <c:y val="0.21029658710581478"/>
          <c:w val="0.88949475719063109"/>
          <c:h val="0.512610838959725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0-469F-AC4C-B822AFD1F6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0-469F-AC4C-B822AFD1F6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0-469F-AC4C-B822AFD1F6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6316463"/>
        <c:axId val="1806318959"/>
      </c:barChart>
      <c:catAx>
        <c:axId val="180631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6318959"/>
        <c:crosses val="autoZero"/>
        <c:auto val="1"/>
        <c:lblAlgn val="ctr"/>
        <c:lblOffset val="100"/>
        <c:noMultiLvlLbl val="0"/>
      </c:catAx>
      <c:valAx>
        <c:axId val="180631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631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377794" y="5425398"/>
            <a:ext cx="276620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${year}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${month}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251520" y="3026064"/>
            <a:ext cx="854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landLocation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60041" y="548347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${year}年，${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cityName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}GDP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为24221.98亿元，增速7.6%，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41884"/>
              </p:ext>
            </p:extLst>
          </p:nvPr>
        </p:nvGraphicFramePr>
        <p:xfrm>
          <a:off x="360041" y="4581128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25552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73660"/>
              </p:ext>
            </p:extLst>
          </p:nvPr>
        </p:nvGraphicFramePr>
        <p:xfrm>
          <a:off x="4788024" y="4581128"/>
          <a:ext cx="3959423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25552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+mn-lt"/>
                          <a:ea typeface="微软雅黑" panose="020B0503020204020204" pitchFamily="34" charset="-122"/>
                        </a:rPr>
                        <a:t>人均生产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809166312"/>
              </p:ext>
            </p:extLst>
          </p:nvPr>
        </p:nvGraphicFramePr>
        <p:xfrm>
          <a:off x="360041" y="1244567"/>
          <a:ext cx="3959423" cy="259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119</Words>
  <Application>Microsoft Office PowerPoint</Application>
  <PresentationFormat>全屏显示(4:3)</PresentationFormat>
  <Paragraphs>46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4YEOSPORT</vt:lpstr>
      <vt:lpstr>Swis721 BlkCn BT</vt:lpstr>
      <vt:lpstr>黑体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1178</cp:revision>
  <dcterms:created xsi:type="dcterms:W3CDTF">2015-01-22T04:15:00Z</dcterms:created>
  <dcterms:modified xsi:type="dcterms:W3CDTF">2019-10-09T09:18:39Z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