
<file path=[Content_Types].xml><?xml version="1.0" encoding="utf-8"?>
<Types xmlns="http://schemas.openxmlformats.org/package/2006/content-types">
  <Default ContentType="image/pn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core.xml" Type="http://schemas.openxmlformats.org/package/2006/relationships/metadata/core-properties"/>
<Relationship Id="rId3" Target="docProps/app.xml" Type="http://schemas.openxmlformats.org/officeDocument/2006/relationships/extended-properties"/>
<Relationship Id="rId4" Target="docProps/custom.xml" Type="http://schemas.openxmlformats.org/officeDocument/2006/relationships/custom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1"/>
  </p:sldMasterIdLst>
  <p:notesMasterIdLst>
    <p:notesMasterId r:id="rId3"/>
  </p:notesMasterIdLst>
  <p:sldIdLst>
    <p:sldId id="1207" r:id="rId2"/>
    <p:sldId id="1208" r:id="rId8"/>
  </p:sldIdLst>
  <p:sldSz cx="9144000" cy="6858000" type="screen4x3"/>
  <p:notesSz cx="6681788" cy="9812338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Font charset="0" panose="020B0604020202020204" pitchFamily="34" typeface="Arial"/>
      <a:buNone/>
      <a:defRPr b="0" baseline="0" i="0" kern="1200" sz="1400" u="none">
        <a:solidFill>
          <a:schemeClr val="tx1"/>
        </a:solidFill>
        <a:latin charset="0" panose="020B0604020202020204" pitchFamily="34" typeface="Arial"/>
        <a:ea charset="-122" panose="02010600030101010101" pitchFamily="2" typeface="宋体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A50021"/>
    <a:srgbClr val="993366"/>
    <a:srgbClr val="FF7C80"/>
    <a:srgbClr val="CC3300"/>
    <a:srgbClr val="FF5050"/>
    <a:srgbClr val="0066FF"/>
    <a:srgbClr val="A3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/>
    <p:restoredTop sz="94634"/>
  </p:normalViewPr>
  <p:slideViewPr>
    <p:cSldViewPr showGuides="1">
      <p:cViewPr varScale="1">
        <p:scale>
          <a:sx n="94" d="100"/>
          <a:sy n="94" d="100"/>
        </p:scale>
        <p:origin x="684" y="90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slides/slide1.xml" Type="http://schemas.openxmlformats.org/officeDocument/2006/relationships/slide"/>
<Relationship Id="rId3" Target="notesMasters/notesMaster1.xml" Type="http://schemas.openxmlformats.org/officeDocument/2006/relationships/notesMaster"/>
<Relationship Id="rId4" Target="presProps.xml" Type="http://schemas.openxmlformats.org/officeDocument/2006/relationships/presProps"/>
<Relationship Id="rId5" Target="viewProps.xml" Type="http://schemas.openxmlformats.org/officeDocument/2006/relationships/viewProps"/>
<Relationship Id="rId6" Target="theme/theme1.xml" Type="http://schemas.openxmlformats.org/officeDocument/2006/relationships/theme"/>
<Relationship Id="rId7" Target="tableStyles.xml" Type="http://schemas.openxmlformats.org/officeDocument/2006/relationships/tableStyles"/>
<Relationship Id="rId8" Target="slides/slide2.xml" Type="http://schemas.openxmlformats.org/officeDocument/2006/relationships/slide"/>
</Relationships>
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895600" cy="49053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buFontTx/>
              <a:buNone/>
              <a:defRPr sz="1200">
                <a:latin charset="0" panose="020B0604020202020204" pitchFamily="34" typeface="Arial"/>
                <a:ea charset="-122" panose="02010600030101010101" pitchFamily="2" typeface="宋体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en-US" b="0" baseline="0" cap="none" i="0" kern="1200" kumimoji="0" lang="zh-CN" noProof="0" normalizeH="0" spc="0" strike="noStrike" sz="12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784600" y="0"/>
            <a:ext cx="2895600" cy="49053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buFontTx/>
              <a:buNone/>
              <a:defRPr sz="1200">
                <a:latin charset="0" panose="020B0604020202020204" pitchFamily="34" typeface="Arial"/>
                <a:ea charset="-122" panose="02010600030101010101" pitchFamily="2" typeface="宋体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en-US" b="0" baseline="0" cap="none" i="0" kern="1200" kumimoji="0" lang="zh-CN" noProof="0" normalizeH="0" spc="0" strike="noStrike" sz="12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890588" y="736600"/>
            <a:ext cx="4902200" cy="3678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en-US" b="0" baseline="0" cap="none" i="0" kern="1200" kumimoji="0" lang="zh-CN" noProof="0" normalizeH="0" spc="0" strike="noStrike" sz="12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68338" y="4660900"/>
            <a:ext cx="5345113" cy="44148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altLang="en-US" b="0" baseline="0" cap="none" i="0" kern="1200" kumimoji="0" lang="zh-CN" noProof="0" normalizeH="0" spc="0" strike="noStrike" sz="12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单击此处编辑母版文本样式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altLang="en-US" b="0" baseline="0" cap="none" i="0" kern="1200" kumimoji="0" lang="zh-CN" noProof="0" normalizeH="0" spc="0" strike="noStrike" sz="12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第二级</a:t>
            </a: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altLang="en-US" b="0" baseline="0" cap="none" i="0" kern="1200" kumimoji="0" lang="zh-CN" noProof="0" normalizeH="0" spc="0" strike="noStrike" sz="12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第三级</a:t>
            </a:r>
          </a:p>
          <a:p>
            <a:pPr algn="l" defTabSz="914400" eaLnBrk="0" fontAlgn="base" hangingPunct="0" indent="0" latinLnBrk="0" lvl="3" marL="13716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altLang="en-US" b="0" baseline="0" cap="none" i="0" kern="1200" kumimoji="0" lang="zh-CN" noProof="0" normalizeH="0" spc="0" strike="noStrike" sz="12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第四级</a:t>
            </a:r>
          </a:p>
          <a:p>
            <a:pPr algn="l" defTabSz="914400" eaLnBrk="0" fontAlgn="base" hangingPunct="0" indent="0" latinLnBrk="0" lvl="4" marL="18288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altLang="en-US" b="0" baseline="0" cap="none" i="0" kern="1200" kumimoji="0" lang="zh-CN" noProof="0" normalizeH="0" spc="0" strike="noStrike" sz="1200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9320213"/>
            <a:ext cx="2895600" cy="490538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buFontTx/>
              <a:buNone/>
              <a:defRPr sz="1200">
                <a:latin charset="0" panose="020B0604020202020204" pitchFamily="34" typeface="Arial"/>
                <a:ea charset="-122" panose="02010600030101010101" pitchFamily="2" typeface="宋体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en-US" b="0" baseline="0" cap="none" i="0" kern="1200" kumimoji="0" lang="zh-CN" noProof="0" normalizeH="0" spc="0" strike="noStrike" sz="12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784600" y="9320213"/>
            <a:ext cx="2895600" cy="490538"/>
          </a:xfrm>
          <a:prstGeom prst="rect">
            <a:avLst/>
          </a:prstGeom>
        </p:spPr>
        <p:txBody>
          <a:bodyPr anchor="b" anchorCtr="0" bIns="45720" compatLnSpc="1" lIns="91440" numCol="1" rIns="91440" tIns="45720" vert="horz" wrap="square"/>
          <a:lstStyle/>
          <a:p>
            <a:pPr algn="r" eaLnBrk="1" hangingPunct="1" lvl="0"/>
            <a:fld id="{9A0DB2DC-4C9A-4742-B13C-FB6460FD3503}" type="slidenum">
              <a:rPr altLang="en-US" dirty="0" lang="zh-CN" sz="1200"/>
              <a:pPr algn="r" eaLnBrk="1" hangingPunct="1" lvl="0"/>
              <a:t>‹#›</a:t>
            </a:fld>
            <a:endParaRPr altLang="en-US" dirty="0" lang="zh-CN" sz="1200"/>
          </a:p>
        </p:txBody>
      </p:sp>
    </p:spTree>
    <p:extLst>
      <p:ext uri="{BB962C8B-B14F-4D97-AF65-F5344CB8AC3E}">
        <p14:creationId xmlns:p14="http://schemas.microsoft.com/office/powerpoint/2010/main" val="1209697068"/>
      </p:ext>
    </p:extLst>
  </p:cSld>
  <p:clrMap accent1="accent1" accent2="accent2" accent3="accent3" accent4="accent4" accent5="accent5" accent6="accent6" bg1="lt1" bg2="lt2" folHlink="folHlink" hlink="hlink" tx1="dk1" tx2="dk2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latin charset="0" panose="020B0604020202020204" pitchFamily="34" typeface="Arial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Relationship Id="rId2" Target="../media/image2.png" Type="http://schemas.openxmlformats.org/officeDocument/2006/relationships/image"/>
<Relationship Id="rId3" Target="../media/image3.png" Type="http://schemas.openxmlformats.org/officeDocument/2006/relationships/image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altLang="en-US" lang="zh-CN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eaLnBrk="1" hangingPunct="1" lvl="0"/>
            <a:fld id="{9A0DB2DC-4C9A-4742-B13C-FB6460FD3503}" type="slidenum">
              <a:rPr altLang="zh-CN" dirty="0" lang="en-US">
                <a:latin charset="0" panose="020B0604020202020204" pitchFamily="34" typeface="Arial"/>
              </a:rPr>
              <a:pPr eaLnBrk="1" hangingPunct="1" lvl="0"/>
              <a:t>‹#›</a:t>
            </a:fld>
            <a:endParaRPr altLang="zh-CN" dirty="0" lang="en-US">
              <a:latin charset="0" panose="020B0604020202020204" pitchFamily="34"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eaLnBrk="1" hangingPunct="1" lvl="0"/>
            <a:fld id="{9A0DB2DC-4C9A-4742-B13C-FB6460FD3503}" type="slidenum">
              <a:rPr altLang="zh-CN" dirty="0" lang="en-US">
                <a:latin charset="0" panose="020B0604020202020204" pitchFamily="34" typeface="Arial"/>
              </a:rPr>
              <a:pPr eaLnBrk="1" hangingPunct="1" lvl="0"/>
              <a:t>‹#›</a:t>
            </a:fld>
            <a:endParaRPr altLang="zh-CN" dirty="0" lang="en-US">
              <a:latin charset="0" panose="020B0604020202020204" pitchFamily="34"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eaLnBrk="1" hangingPunct="1" lvl="0"/>
            <a:fld id="{9A0DB2DC-4C9A-4742-B13C-FB6460FD3503}" type="slidenum">
              <a:rPr altLang="zh-CN" dirty="0" lang="en-US">
                <a:latin charset="0" panose="020B0604020202020204" pitchFamily="34" typeface="Arial"/>
              </a:rPr>
              <a:pPr eaLnBrk="1" hangingPunct="1" lvl="0"/>
              <a:t>‹#›</a:t>
            </a:fld>
            <a:endParaRPr altLang="zh-CN" dirty="0" lang="en-US">
              <a:latin charset="0" panose="020B0604020202020204" pitchFamily="34"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noProof="1"/>
              <a:t>单击此处编辑母版文本样式</a:t>
            </a:r>
          </a:p>
          <a:p>
            <a:pPr lvl="1"/>
            <a:r>
              <a:rPr altLang="en-US" lang="zh-CN" noProof="1"/>
              <a:t>第二级</a:t>
            </a:r>
          </a:p>
          <a:p>
            <a:pPr lvl="2"/>
            <a:r>
              <a:rPr altLang="en-US" lang="zh-CN" noProof="1"/>
              <a:t>第三级</a:t>
            </a:r>
          </a:p>
          <a:p>
            <a:pPr lvl="3"/>
            <a:r>
              <a:rPr altLang="en-US" lang="zh-CN" noProof="1"/>
              <a:t>第四级</a:t>
            </a:r>
          </a:p>
          <a:p>
            <a:pPr lvl="4"/>
            <a:r>
              <a:rPr altLang="en-US" lang="zh-CN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eaLnBrk="1" hangingPunct="1" lvl="0"/>
            <a:fld id="{9A0DB2DC-4C9A-4742-B13C-FB6460FD3503}" type="slidenum">
              <a:rPr altLang="zh-CN" dirty="0" lang="en-US">
                <a:latin charset="0" panose="020B0604020202020204" pitchFamily="34" typeface="Arial"/>
              </a:rPr>
              <a:pPr eaLnBrk="1" hangingPunct="1" lvl="0"/>
              <a:t>‹#›</a:t>
            </a:fld>
            <a:endParaRPr altLang="zh-CN" dirty="0" lang="en-US">
              <a:latin charset="0" panose="020B0604020202020204" pitchFamily="34"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eaLnBrk="1" hangingPunct="1" lvl="0"/>
            <a:fld id="{9A0DB2DC-4C9A-4742-B13C-FB6460FD3503}" type="slidenum">
              <a:rPr altLang="zh-CN" dirty="0" lang="en-US">
                <a:latin charset="0" panose="020B0604020202020204" pitchFamily="34" typeface="Arial"/>
              </a:rPr>
              <a:pPr eaLnBrk="1" hangingPunct="1" lvl="0"/>
              <a:t>‹#›</a:t>
            </a:fld>
            <a:endParaRPr altLang="zh-CN" dirty="0" lang="en-US">
              <a:latin charset="0" panose="020B0604020202020204" pitchFamily="34"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3" sz="quarter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b="1" sz="2000"/>
            </a:lvl1pPr>
          </a:lstStyle>
          <a:p>
            <a:pPr lvl="0"/>
            <a:r>
              <a:rPr altLang="en-US" dirty="0" lang="zh-CN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EEACB-C5AB-44A9-8E93-59563FB3C1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6329443"/>
            <a:ext cx="1180952" cy="45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D30994-559F-4A8D-A1B5-4F8D0A712AC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" y="6326107"/>
            <a:ext cx="979364" cy="460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theme/theme1.xml" Type="http://schemas.openxmlformats.org/officeDocument/2006/relationships/theme"/>
<Relationship Id="rId9" Target="../media/image1.jpg" Type="http://schemas.openxmlformats.org/officeDocument/2006/relationships/imag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altLang="en-US" dirty="0"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第二级</a:t>
            </a:r>
          </a:p>
          <a:p>
            <a:pPr lvl="2"/>
            <a:r>
              <a:rPr altLang="en-US" dirty="0" lang="zh-CN"/>
              <a:t>第三级</a:t>
            </a:r>
          </a:p>
          <a:p>
            <a:pPr lvl="3"/>
            <a:r>
              <a:rPr altLang="en-US" dirty="0" lang="zh-CN"/>
              <a:t>第四级</a:t>
            </a:r>
          </a:p>
          <a:p>
            <a:pPr lvl="4"/>
            <a:r>
              <a:rPr altLang="en-US" dirty="0" lang="zh-CN"/>
              <a:t>第五级</a:t>
            </a:r>
          </a:p>
        </p:txBody>
      </p:sp>
      <p:sp>
        <p:nvSpPr>
          <p:cNvPr id="1028" name="Rectangle 4"/>
          <p:cNvSpPr>
            <a:spLocks noChangeArrowheads="1" noGrp="1"/>
          </p:cNvSpPr>
          <p:nvPr>
            <p:ph idx="2" sz="half" type="dt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buFontTx/>
              <a:buNone/>
              <a:defRPr sz="1400">
                <a:latin charset="0" panose="020B0604020202020204" pitchFamily="34" typeface="Arial"/>
                <a:ea charset="-122" panose="02010600030101010101" pitchFamily="2" typeface="宋体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1029" name="Rectangle 5"/>
          <p:cNvSpPr>
            <a:spLocks noChangeArrowheads="1" noGrp="1"/>
          </p:cNvSpPr>
          <p:nvPr>
            <p:ph idx="3" sz="quarter" type="ftr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buFontTx/>
              <a:buNone/>
              <a:defRPr sz="1400">
                <a:latin charset="0" panose="020B0604020202020204" pitchFamily="34" typeface="Arial"/>
                <a:ea charset="-122" panose="02010600030101010101" pitchFamily="2" typeface="宋体"/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altLang="zh-CN" b="0" baseline="0" cap="none" i="0" kern="1200" kumimoji="0" lang="en-US" noProof="0" normalizeH="0" spc="0" strike="noStrike" sz="1400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charset="0" panose="020B0604020202020204" pitchFamily="34" typeface="Arial"/>
              <a:ea charset="-122" panose="02010600030101010101" pitchFamily="2" typeface="宋体"/>
              <a:cs typeface="+mn-cs"/>
            </a:endParaRPr>
          </a:p>
        </p:txBody>
      </p:sp>
      <p:sp>
        <p:nvSpPr>
          <p:cNvPr id="1030" name="Rectangle 6"/>
          <p:cNvSpPr>
            <a:spLocks noChangeArrowheads="1" noGrp="1"/>
          </p:cNvSpPr>
          <p:nvPr>
            <p:ph idx="4" sz="quarter" type="sldNum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/>
            </a:lvl1pPr>
          </a:lstStyle>
          <a:p>
            <a:pPr eaLnBrk="1" hangingPunct="1" lvl="0"/>
            <a:fld id="{9A0DB2DC-4C9A-4742-B13C-FB6460FD3503}" type="slidenum">
              <a:rPr altLang="zh-CN" dirty="0" lang="en-US">
                <a:latin charset="0" panose="020B0604020202020204" pitchFamily="34" typeface="Arial"/>
              </a:rPr>
              <a:pPr eaLnBrk="1" hangingPunct="1" lvl="0"/>
              <a:t>‹#›</a:t>
            </a:fld>
            <a:endParaRPr altLang="zh-CN" dirty="0" lang="en-US">
              <a:latin charset="0" panose="020B0604020202020204" pitchFamily="34"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charset="0" panose="020B0604020202020204" pitchFamily="34" typeface="Arial"/>
          <a:ea charset="-122" panose="02010600030101010101" pitchFamily="2" typeface="宋体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3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219BB334-5740-4691-91A3-BFA9ABB8D042}"/>
              </a:ext>
            </a:extLst>
          </p:cNvPr>
          <p:cNvSpPr txBox="1"/>
          <p:nvPr/>
        </p:nvSpPr>
        <p:spPr>
          <a:xfrm>
            <a:off x="2771875" y="2535748"/>
            <a:ext cx="621506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altLang="en-US" b="1" dirty="0" lang="zh-CN" sz="3600">
                <a:solidFill>
                  <a:schemeClr val="bg1"/>
                </a:solidFill>
                <a:latin charset="-122" panose="020B0503020204020204" pitchFamily="34" typeface="微软雅黑"/>
                <a:ea charset="-122" panose="020B0503020204020204" pitchFamily="34" typeface="微软雅黑"/>
              </a:rPr>
              <a:t>惠州市仲恺新区居住用地项目简报</a:t>
            </a:r>
            <a:endParaRPr altLang="zh-CN" b="1" dirty="0" lang="en-US" sz="2400">
              <a:solidFill>
                <a:schemeClr val="bg1"/>
              </a:solidFill>
              <a:latin charset="-122" panose="020B0503020204020204" pitchFamily="34" typeface="微软雅黑"/>
              <a:ea charset="-122" panose="020B0503020204020204" pitchFamily="34" typeface="微软雅黑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9336F-483E-4BD8-A5CF-A8A6D6F23FB3}"/>
              </a:ext>
            </a:extLst>
          </p:cNvPr>
          <p:cNvSpPr txBox="1"/>
          <p:nvPr/>
        </p:nvSpPr>
        <p:spPr>
          <a:xfrm>
            <a:off x="5866590" y="4881758"/>
            <a:ext cx="292938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altLang="en-US" b="1" dirty="0" lang="zh-CN" sz="1800">
                <a:latin charset="-122" panose="020B0503020204020204" pitchFamily="34" typeface="微软雅黑"/>
                <a:ea charset="-122" panose="020B0503020204020204" pitchFamily="34" typeface="微软雅黑"/>
              </a:rPr>
              <a:t>地云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1BFAB9-B61C-4551-AA54-379CDA8C7068}"/>
              </a:ext>
            </a:extLst>
          </p:cNvPr>
          <p:cNvSpPr txBox="1"/>
          <p:nvPr/>
        </p:nvSpPr>
        <p:spPr>
          <a:xfrm>
            <a:off x="0" y="2573338"/>
            <a:ext cx="906780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defTabSz="1279525">
              <a:spcBef>
                <a:spcPct val="50000"/>
              </a:spcBef>
            </a:pPr>
            <a:r>
              <a:rPr altLang="en-US" b="1" dirty="0" lang="zh-CN" sz="3600">
                <a:solidFill>
                  <a:schemeClr val="bg1"/>
                </a:solidFill>
                <a:latin charset="-122" panose="020B0503020204020204" pitchFamily="34" typeface="微软雅黑"/>
                <a:ea charset="-122" panose="020B0503020204020204" pitchFamily="34" typeface="微软雅黑"/>
              </a:rPr>
              <a:t>惠州市仲恺新区居住用地项目简报</a:t>
            </a:r>
            <a:endParaRPr altLang="zh-CN" b="1" dirty="0" lang="en-US" sz="2400">
              <a:solidFill>
                <a:schemeClr val="bg1"/>
              </a:solidFill>
              <a:latin charset="-122" panose="020B0503020204020204" pitchFamily="34" typeface="微软雅黑"/>
              <a:ea charset="-122" panose="020B0503020204020204" pitchFamily="34" typeface="微软雅黑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D75FD37-6C56-4886-9862-F7780C97D4F0}"/>
              </a:ext>
            </a:extLst>
          </p:cNvPr>
          <p:cNvSpPr txBox="1"/>
          <p:nvPr/>
        </p:nvSpPr>
        <p:spPr>
          <a:xfrm>
            <a:off x="6377794" y="5425398"/>
            <a:ext cx="276620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altLang="zh-CN" b="1" dirty="0" lang="en-US" smtClean="0" sz="1800">
                <a:latin charset="-122" panose="020B0503020204020204" pitchFamily="34" typeface="微软雅黑"/>
                <a:ea charset="-122" panose="020B0503020204020204" pitchFamily="34" typeface="微软雅黑"/>
              </a:rPr>
              <a:t>${year} </a:t>
            </a:r>
            <a:r>
              <a:rPr altLang="en-US" b="1" dirty="0" lang="zh-CN" sz="1800">
                <a:latin charset="-122" panose="020B0503020204020204" pitchFamily="34" typeface="微软雅黑"/>
                <a:ea charset="-122" panose="020B0503020204020204" pitchFamily="34" typeface="微软雅黑"/>
              </a:rPr>
              <a:t>年 </a:t>
            </a:r>
            <a:r>
              <a:rPr altLang="zh-CN" b="1" dirty="0" lang="en-US" smtClean="0" sz="1800">
                <a:latin charset="-122" panose="020B0503020204020204" pitchFamily="34" typeface="微软雅黑"/>
                <a:ea charset="-122" panose="020B0503020204020204" pitchFamily="34" typeface="微软雅黑"/>
              </a:rPr>
              <a:t>${month} </a:t>
            </a:r>
            <a:r>
              <a:rPr altLang="en-US" b="1" dirty="0" lang="zh-CN" sz="1800">
                <a:latin charset="-122" panose="020B0503020204020204" pitchFamily="34" typeface="微软雅黑"/>
                <a:ea charset="-122" panose="020B0503020204020204" pitchFamily="34" typeface="微软雅黑"/>
              </a:rPr>
              <a:t>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E5DCAB-ADB1-4CD2-BB6C-062D73DFBB7A}"/>
              </a:ext>
            </a:extLst>
          </p:cNvPr>
          <p:cNvSpPr txBox="1"/>
          <p:nvPr/>
        </p:nvSpPr>
        <p:spPr>
          <a:xfrm>
            <a:off x="0" y="2312920"/>
            <a:ext cx="9144000" cy="2232155"/>
          </a:xfrm>
          <a:prstGeom prst="rect">
            <a:avLst/>
          </a:prstGeom>
          <a:solidFill>
            <a:srgbClr val="C00000"/>
          </a:solidFill>
        </p:spPr>
        <p:txBody>
          <a:bodyPr rtlCol="0" wrap="square">
            <a:spAutoFit/>
          </a:bodyPr>
          <a:lstStyle/>
          <a:p>
            <a:endParaRPr altLang="en-US" dirty="0" lang="zh-CN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259D-0D31-4A9D-8518-317F517E985E}"/>
              </a:ext>
            </a:extLst>
          </p:cNvPr>
          <p:cNvSpPr txBox="1"/>
          <p:nvPr/>
        </p:nvSpPr>
        <p:spPr>
          <a:xfrm>
            <a:off x="251520" y="3026064"/>
            <a:ext cx="8544453" cy="646331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zh-CN" b="1" dirty="0" lang="en-US" smtClean="0" sz="3600">
                <a:solidFill>
                  <a:schemeClr val="bg1"/>
                </a:solidFill>
                <a:latin charset="-122" panose="020B0503020204020204" pitchFamily="34" typeface="微软雅黑"/>
                <a:ea charset="-122" panose="020B0503020204020204" pitchFamily="34" typeface="微软雅黑"/>
              </a:rPr>
              <a:t>${</a:t>
            </a:r>
            <a:r>
              <a:rPr altLang="zh-CN" b="1" dirty="0" err="1" lang="en-US" smtClean="0" sz="3600">
                <a:solidFill>
                  <a:schemeClr val="bg1"/>
                </a:solidFill>
                <a:latin charset="-122" panose="020B0503020204020204" pitchFamily="34" typeface="微软雅黑"/>
                <a:ea charset="-122" panose="020B0503020204020204" pitchFamily="34" typeface="微软雅黑"/>
              </a:rPr>
              <a:t>landLocation</a:t>
            </a:r>
            <a:r>
              <a:rPr altLang="zh-CN" b="1" dirty="0" lang="en-US" smtClean="0" sz="3600">
                <a:solidFill>
                  <a:schemeClr val="bg1"/>
                </a:solidFill>
                <a:latin charset="-122" panose="020B0503020204020204" pitchFamily="34" typeface="微软雅黑"/>
                <a:ea charset="-122" panose="020B0503020204020204" pitchFamily="34" typeface="微软雅黑"/>
              </a:rPr>
              <a:t>}</a:t>
            </a:r>
            <a:r>
              <a:rPr altLang="en-US" b="1" dirty="0" lang="zh-CN" smtClean="0" sz="3600">
                <a:solidFill>
                  <a:schemeClr val="bg1"/>
                </a:solidFill>
                <a:latin charset="-122" panose="020B0503020204020204" pitchFamily="34" typeface="微软雅黑"/>
                <a:ea charset="-122" panose="020B0503020204020204" pitchFamily="34" typeface="微软雅黑"/>
              </a:rPr>
              <a:t>项目</a:t>
            </a:r>
            <a:r>
              <a:rPr altLang="en-US" b="1" dirty="0" lang="zh-CN" sz="3600">
                <a:solidFill>
                  <a:schemeClr val="bg1"/>
                </a:solidFill>
                <a:latin charset="-122" panose="020B0503020204020204" pitchFamily="34" typeface="微软雅黑"/>
                <a:ea charset="-122" panose="020B0503020204020204" pitchFamily="34" typeface="微软雅黑"/>
              </a:rPr>
              <a:t>简报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931BC7-DB4B-4FB4-8F0B-D64BC2AE2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15" y="561452"/>
            <a:ext cx="1460222" cy="6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1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6" name="内容占位符 5"/>
          <p:cNvSpPr>
            <a:spLocks noGrp="1"/>
          </p:cNvSpPr>
          <p:nvPr>
            <p:ph idx="13" sz="quarter"/>
          </p:nvPr>
        </p:nvSpPr>
        <p:spPr>
          <a:xfrm>
            <a:off x="500034" y="71414"/>
            <a:ext cx="6929460" cy="428628"/>
          </a:xfrm>
        </p:spPr>
        <p:txBody>
          <a:bodyPr/>
          <a:lstStyle>
            <a:lvl1pPr>
              <a:buNone/>
              <a:defRPr b="1" sz="2000"/>
            </a:lvl1pPr>
          </a:lstStyle>
          <a:p>
            <a:pPr lvl="0"/>
            <a:r>
              <a:rPr altLang="en-US" dirty="0" lang="zh-CN"/>
              <a:t>单击此处编辑母版文本样式</a:t>
            </a:r>
          </a:p>
        </p:txBody>
      </p:sp>
      <p:graphicFrame>
        <p:nvGraphicFramePr>
          <p:cNvPr name="Table 6" id="7"/>
          <p:cNvGraphicFramePr>
            <a:graphicFrameLocks noGrp="true"/>
          </p:cNvGraphicFramePr>
          <p:nvPr/>
        </p:nvGraphicFramePr>
        <p:xfrm>
          <a:off x="254000" y="1270000"/>
          <a:ext cx="3810000" cy="3810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AAA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BBB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CCC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DDD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3810000" y="1270000"/>
          <a:ext cx="3810000" cy="38100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</a:tblGrid>
              <a:tr h="254000">
                <a:tc gridSpan="2"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EEE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GGG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HHH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A6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>
        <a:solidFill>
          <a:srgbClr val="C00000">
            <a:alpha val="20000"/>
          </a:srgbClr>
        </a:solidFill>
        <a:ln>
          <a:solidFill>
            <a:srgbClr val="C00000"/>
          </a:solidFill>
          <a:prstDash val="sysDot"/>
        </a:ln>
      </a:spPr>
      <a:bodyPr anchor="ctr" rtlCol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31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5">
      <vt:lpstr>宋体</vt:lpstr>
      <vt:lpstr>微软雅黑</vt:lpstr>
      <vt:lpstr>Arial</vt:lpstr>
      <vt:lpstr>默认设计模板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2015-01-22T04:15:00Z</dcterms:created>
  <dc:creator>walkinnet</dc:creator>
  <cp:lastModifiedBy>xtzj</cp:lastModifiedBy>
  <dcterms:modified xsi:type="dcterms:W3CDTF">2019-10-09T07:11:06Z</dcterms:modified>
  <cp:revision>1175</cp:revision>
  <dc:title>幻灯片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2052-10.1.0.7520</vt:lpwstr>
  </property>
</Properties>
</file>