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.jpg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  <p:sldId id="1244" r:id="rId34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86" d="100"/>
          <a:sy n="86" d="100"/>
        </p:scale>
        <p:origin x="336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Relationship Id="rId34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深圳市产业结构</a:t>
            </a:r>
          </a:p>
        </c:rich>
      </c:tx>
      <c:layout/>
      <c:overlay val="0"/>
    </c:title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第一产业</c:v>
                </c:pt>
              </c:strCache>
            </c:strRef>
          </c:tx>
          <c:spPr>
            <a:solidFill>
              <a:srgbClr val="FFD700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第二产业</c:v>
                </c:pt>
              </c:strCache>
            </c:strRef>
          </c:tx>
          <c:spPr>
            <a:solidFill>
              <a:srgbClr val="32CD32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  <c:pt idx="3">
                  <c:v>12</c:v>
                </c:pt>
                <c:pt idx="4">
                  <c:v>13.5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第三产业</c:v>
                </c:pt>
              </c:strCache>
            </c:strRef>
          </c:tx>
          <c:spPr>
            <a:solidFill>
              <a:srgbClr val="1E90FF"/>
            </a:solidFill>
          </c:spPr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  <c:pt idx="3">
                  <c:v>14.1</c:v>
                </c:pt>
                <c:pt idx="4">
                  <c:v>5.2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17.png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000000"/>
                </a:solidFill>
                <a:latin typeface="微软雅黑"/>
              </a:rPr>
              <a:t>2019年10 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rgbClr val="FFFFFF"/>
                </a:solidFill>
                <a:latin typeface="微软雅黑"/>
              </a:rPr>
              <a:t>白云区白云新城AB2906009地块项目简报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  <p:pic>
        <p:nvPicPr>
          <p:cNvPr id="8" name="Picture 7" descr="baidu_maps_in_pp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4008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白云区白云新城AB2906009地块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ab2906009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城镇住宅用地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挂牌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</a:rPr>
                        <a:t>地</a:t>
                      </a:r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67695.0000平米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70年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大于1并且小于或等于5.5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小于或等于30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大于或等于35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小于或等于120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2019-06-25 00:00:00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280807.0000万元</a:t>
                      </a: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元/m²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/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</a:rPr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广州市瑞业房地产开发有限公司</a:t>
                      </a: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2019-06-14 10:00:00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12300.0000万元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2019-05-16 00:00:00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2019-06-04 00:00:00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193660.0000万元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3000.0000万元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620688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860000" y="720000"/>
          <a:ext cx="43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1080000"/>
                <a:gridCol w="1080000"/>
                <a:gridCol w="720000"/>
                <a:gridCol w="900000"/>
              </a:tblGrid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开盘时间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产品类型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成交价格(元/㎡)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东方盛世花园二期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2018-10-08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73638.73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5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  <a:tr h="6546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760000" y="720000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  <a:gridCol w="1080000"/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宝安国际机场（飞机场）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龙塘新村西(公交站)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红山地铁站(公交站)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0B10C579-3D7C-4D0A-ABAB-D5645596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6452"/>
              </p:ext>
            </p:extLst>
          </p:nvPr>
        </p:nvGraphicFramePr>
        <p:xfrm>
          <a:off x="5814986" y="745067"/>
          <a:ext cx="3240909" cy="39798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和平实验小学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民治小学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伟民小学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六一学校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上芬小学</a:t>
                      </a: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民顺小学</a:t>
                      </a: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深圳高级中学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北校区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F5C88DF3-F6B9-4513-8162-E7A45D45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279"/>
              </p:ext>
            </p:extLst>
          </p:nvPr>
        </p:nvGraphicFramePr>
        <p:xfrm>
          <a:off x="5796136" y="745067"/>
          <a:ext cx="3259758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深圳市第一人民医院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龙岗人民医院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2489164E-8A43-4337-80C7-C6ABD37D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7532"/>
              </p:ext>
            </p:extLst>
          </p:nvPr>
        </p:nvGraphicFramePr>
        <p:xfrm>
          <a:off x="5794744" y="745067"/>
          <a:ext cx="3261150" cy="286269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九方购物中心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人民路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中海环宇新天地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U·ONE优城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嘉熙业广场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汇龙时代广场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graphicFrame>
        <p:nvGraphicFramePr>
          <p:cNvPr id="96" name="New Table">
            <a:extLst>
              <a:ext uri="{FF2B5EF4-FFF2-40B4-BE49-F238E27FC236}">
                <a16:creationId xmlns:a16="http://schemas.microsoft.com/office/drawing/2014/main" id="{23C73494-72FF-4652-ADC1-B9F2C95B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16"/>
              </p:ext>
            </p:extLst>
          </p:nvPr>
        </p:nvGraphicFramePr>
        <p:xfrm>
          <a:off x="5794744" y="745067"/>
          <a:ext cx="3261150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深圳市福田区政府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宝山街道居委会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" y="914400"/>
          <a:ext cx="41148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000" y="4500000"/>
          <a:ext cx="4320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7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 2018年，广东省深圳市GDP为13351.35亿元，增速6.5%，人均GDP为86552元，增速7.6%。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9708"/>
              </p:ext>
            </p:extLst>
          </p:nvPr>
        </p:nvGraphicFramePr>
        <p:xfrm>
          <a:off x="396553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8035"/>
              </p:ext>
            </p:extLst>
          </p:nvPr>
        </p:nvGraphicFramePr>
        <p:xfrm>
          <a:off x="4760189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26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19.2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21.4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16.7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914400" y="1188720"/>
          <a:ext cx="73152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889</Words>
  <Application>Microsoft Office PowerPoint</Application>
  <PresentationFormat>全屏显示(4:3)</PresentationFormat>
  <Paragraphs>328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1179</cp:revision>
  <dcterms:created xsi:type="dcterms:W3CDTF">2015-01-22T04:15:00Z</dcterms:created>
  <dcterms:modified xsi:type="dcterms:W3CDTF">2019-10-12T08:03:36Z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