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10"/>
  <c:chart>
    <c:title>
      <c:tx>
        <c:rich>
          <a:bodyPr/>
          <a:lstStyle/>
          <a:p>
            <a:pPr>
              <a:defRPr/>
            </a:pPr>
          </a:p>
          <a:p>
            <a:pPr>
              <a:defRPr sz="1500"/>
            </a:pPr>
            <a:r>
              <a:t>得分率对比</a:t>
            </a:r>
          </a:p>
        </c:rich>
      </c:tx>
      <c:layout/>
      <c:overlay val="0"/>
    </c:title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得分率对比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A班级得分率</c:v>
                </c:pt>
                <c:pt idx="1">
                  <c:v>B班级得分率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80.5</c:v>
                </c:pt>
                <c:pt idx="1">
                  <c:v>60.5</c:v>
                </c:pt>
              </c:numCache>
            </c:numRef>
          </c:val>
        </c:ser>
        <c:dLbls>
          <c:txPr>
            <a:bodyPr/>
            <a:lstStyle/>
            <a:p>
              <a:pPr>
                <a:defRPr sz="1300">
                  <a:solidFill>
                    <a:srgbClr val="0000FF"/>
                  </a:solidFill>
                </a:defRPr>
              </a:pPr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i="1" sz="1500">
                <a:solidFill>
                  <a:srgbClr val="FF0000"/>
                </a:solidFill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Gridlines/>
        <c:minorGridlines/>
        <c:numFmt formatCode="0%" sourceLinked="0"/>
        <c:majorTickMark val="out"/>
        <c:tickLblPos val="nextTo"/>
        <c:txPr>
          <a:bodyPr/>
          <a:lstStyle/>
          <a:p>
            <a:pPr>
              <a:defRPr b="1" sz="1400">
                <a:solidFill>
                  <a:srgbClr val="00FF00"/>
                </a:solidFill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/>
            </a:pPr>
          </a:p>
          <a:p>
            <a:pPr>
              <a:defRPr sz="1300"/>
            </a:pPr>
            <a:r>
              <a:t>A班级选项占比</a:t>
            </a:r>
          </a:p>
        </c:rich>
      </c:tx>
      <c:layout/>
      <c:overlay val="0"/>
    </c:title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A班级选项占比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10</c:v>
                </c:pt>
                <c:pt idx="2">
                  <c:v>9</c:v>
                </c:pt>
                <c:pt idx="3">
                  <c:v>10</c:v>
                </c:pt>
              </c:numCache>
            </c:numRef>
          </c:val>
        </c:ser>
        <c:dLbls>
          <c:numFmt formatCode="0%" sourceLinked="0"/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layout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/>
            </a:pPr>
          </a:p>
          <a:p>
            <a:pPr>
              <a:defRPr sz="1300"/>
            </a:pPr>
            <a:r>
              <a:t>B班级选项占比</a:t>
            </a:r>
          </a:p>
        </c:rich>
      </c:tx>
      <c:layout/>
      <c:overlay val="0"/>
    </c:title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B班级选项占比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</c:numCache>
            </c:numRef>
          </c:val>
        </c:ser>
        <c:dLbls>
          <c:numFmt formatCode="0%" sourceLinked="0"/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/>
            </a:pPr>
          </a:p>
          <a:p>
            <a:pPr>
              <a:defRPr sz="1300"/>
            </a:pPr>
            <a:r>
              <a:t>得分占比</a:t>
            </a:r>
          </a:p>
        </c:rich>
      </c:tx>
      <c:layout/>
      <c:overlay val="0"/>
    </c:title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0</c:v>
                </c:pt>
                <c:pt idx="1">
                  <c:v>1-3</c:v>
                </c:pt>
                <c:pt idx="2">
                  <c:v>4-6</c:v>
                </c:pt>
                <c:pt idx="3">
                  <c:v>7-9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18</c:v>
                </c:pt>
                <c:pt idx="2">
                  <c:v>30</c:v>
                </c:pt>
                <c:pt idx="3">
                  <c:v>34</c:v>
                </c:pt>
              </c:numCache>
            </c:numRef>
          </c:val>
        </c:ser>
        <c:dLbls>
          <c:numFmt formatCode="0%" sourceLinked="0"/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txPr>
        <a:bodyPr/>
        <a:lstStyle/>
        <a:p>
          <a:pPr>
            <a:defRPr sz="13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457200"/>
          <a:ext cx="36576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457200" y="3200400"/>
          <a:ext cx="36576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5029200" y="3657600"/>
          <a:ext cx="3657600" cy="27432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5029200" y="457200"/>
          <a:ext cx="3657600" cy="27432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