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15" d="100"/>
          <a:sy n="115" d="100"/>
        </p:scale>
        <p:origin x="154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{year}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{month}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landLocation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69769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+mn-lt"/>
                        </a:rPr>
                        <a:t>龙华区民治街道</a:t>
                      </a:r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A817-0609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+mn-lt"/>
                        </a:rPr>
                        <a:t>居住用地</a:t>
                      </a:r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 err="1">
                          <a:latin typeface="+mn-lt"/>
                        </a:rPr>
                        <a:t>挂牌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</a:rPr>
                        <a:t>建设用地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8</a:t>
                      </a:r>
                      <a:r>
                        <a:rPr lang="en-US" altLang="zh-CN" sz="1200" dirty="0">
                          <a:latin typeface="+mn-lt"/>
                        </a:rPr>
                        <a:t>6</a:t>
                      </a:r>
                      <a:r>
                        <a:rPr sz="1200" dirty="0">
                          <a:latin typeface="+mn-lt"/>
                        </a:rPr>
                        <a:t>00㎡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规划建筑面积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148300㎡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40535"/>
              </p:ext>
            </p:extLst>
          </p:nvPr>
        </p:nvGraphicFramePr>
        <p:xfrm>
          <a:off x="4942789" y="4437112"/>
          <a:ext cx="3977896" cy="15121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--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--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44439"/>
              </p:ext>
            </p:extLst>
          </p:nvPr>
        </p:nvGraphicFramePr>
        <p:xfrm>
          <a:off x="231206" y="4437112"/>
          <a:ext cx="4628828" cy="151217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截止时间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2019-06-24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保证金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227100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2019-05-24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起始时间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2019-06-14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起始价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454100万元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推出楼面价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30620元/m²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715962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9" name="New Table">
            <a:extLst>
              <a:ext uri="{FF2B5EF4-FFF2-40B4-BE49-F238E27FC236}">
                <a16:creationId xmlns:a16="http://schemas.microsoft.com/office/drawing/2014/main" id="{6D32B1A0-FCAD-4589-A493-BED4AB57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4854"/>
              </p:ext>
            </p:extLst>
          </p:nvPr>
        </p:nvGraphicFramePr>
        <p:xfrm>
          <a:off x="5076056" y="652848"/>
          <a:ext cx="3960440" cy="52482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06002429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4282673147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开盘时间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产品类型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成交价格</a:t>
                      </a:r>
                      <a:r>
                        <a:rPr lang="en-US" altLang="zh-C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(元/㎡)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粤海城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2018-12-07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实地剑兰郡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73638.73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深业泰富广场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2018-09-28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阳光城天悦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板塔结合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国速中心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凯旋TRC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2017-11-26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56000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宝树台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2018-01-21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东方盛世花园二期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2017-05-13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59228.69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中电迪富大厦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恒邦壹峯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2017-04-28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CF24F27A-CE1D-4D0E-892C-672EFAE3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33888"/>
              </p:ext>
            </p:extLst>
          </p:nvPr>
        </p:nvGraphicFramePr>
        <p:xfrm>
          <a:off x="5814986" y="745067"/>
          <a:ext cx="3240909" cy="541122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宝安国际机场（飞机场）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地铁站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福田火车站（火车站）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龙塘新村西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龙华新区大道总站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红山地铁站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润达圆庭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中央原著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龙塘新村北(公交站)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0B10C579-3D7C-4D0A-ABAB-D5645596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6452"/>
              </p:ext>
            </p:extLst>
          </p:nvPr>
        </p:nvGraphicFramePr>
        <p:xfrm>
          <a:off x="5814986" y="745067"/>
          <a:ext cx="3240909" cy="39798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和平实验小学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民治小学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伟民小学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六一学校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上芬小学</a:t>
                      </a: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民顺小学</a:t>
                      </a: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深圳高级中学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北校区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F5C88DF3-F6B9-4513-8162-E7A45D45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279"/>
              </p:ext>
            </p:extLst>
          </p:nvPr>
        </p:nvGraphicFramePr>
        <p:xfrm>
          <a:off x="5796136" y="745067"/>
          <a:ext cx="3259758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深圳市第一人民医院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龙岗人民医院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2489164E-8A43-4337-80C7-C6ABD37D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7532"/>
              </p:ext>
            </p:extLst>
          </p:nvPr>
        </p:nvGraphicFramePr>
        <p:xfrm>
          <a:off x="5794744" y="745067"/>
          <a:ext cx="3261150" cy="28626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九方购物中心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人民路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中海环宇新天地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U·ONE优城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嘉熙业广场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汇龙时代广场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graphicFrame>
        <p:nvGraphicFramePr>
          <p:cNvPr id="96" name="New Table">
            <a:extLst>
              <a:ext uri="{FF2B5EF4-FFF2-40B4-BE49-F238E27FC236}">
                <a16:creationId xmlns:a16="http://schemas.microsoft.com/office/drawing/2014/main" id="{23C73494-72FF-4652-ADC1-B9F2C95B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16"/>
              </p:ext>
            </p:extLst>
          </p:nvPr>
        </p:nvGraphicFramePr>
        <p:xfrm>
          <a:off x="5794744" y="745067"/>
          <a:ext cx="3261150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深圳市福田区政府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宝山街道居委会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{year}年，{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city_name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亿元，增速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year_gdp_speed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</a:t>
            </a:r>
            <a:r>
              <a:rPr lang="zh-CN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per_person_gdp_speed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}%。</a:t>
            </a:r>
            <a:endParaRPr lang="zh-CN" altLang="en-US" dirty="0">
              <a:solidFill>
                <a:srgbClr val="000000"/>
              </a:solidFill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67243"/>
              </p:ext>
            </p:extLst>
          </p:nvPr>
        </p:nvGraphicFramePr>
        <p:xfrm>
          <a:off x="39655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25552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7737"/>
              </p:ext>
            </p:extLst>
          </p:nvPr>
        </p:nvGraphicFramePr>
        <p:xfrm>
          <a:off x="478802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BFE390-BD67-41D8-8534-C3BB6748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58" y="1268760"/>
            <a:ext cx="5040560" cy="3377606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905</Words>
  <Application>Microsoft Office PowerPoint</Application>
  <PresentationFormat>全屏显示(4:3)</PresentationFormat>
  <Paragraphs>387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1165</cp:revision>
  <dcterms:created xsi:type="dcterms:W3CDTF">2015-01-22T04:15:00Z</dcterms:created>
  <dcterms:modified xsi:type="dcterms:W3CDTF">2019-10-10T07:31:30Z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