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AI1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False positive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报告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60000" y="4500000"/>
          <a:ext cx="864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2160000"/>
                <a:gridCol w="2160000"/>
                <a:gridCol w="2160000"/>
              </a:tblGrid>
              <a:tr h="54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5400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260000" y="1512000"/>
          <a:ext cx="8640000" cy="28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