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01" d="100"/>
          <a:sy n="101" d="100"/>
        </p:scale>
        <p:origin x="46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land_location</a:t>
                      </a:r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land_sn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land_use_details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{type}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latin typeface="+mn-lt"/>
                        </a:rPr>
                        <a:t>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land_total_area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平米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sale_time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plot_ratio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building_density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greening_rate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building_limited_height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contract_signing_date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transaction_price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floor_area_price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lang="zh-CN" altLang="en-US" sz="1200" dirty="0" smtClean="0"/>
                        <a:t>元</a:t>
                      </a:r>
                      <a:r>
                        <a:rPr lang="en-US" altLang="zh-CN" sz="1200" dirty="0" smtClean="0"/>
                        <a:t>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premium_rate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land_owner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open_end_time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cash_deposit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publish_time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open_start_time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starting_price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sz="1200" dirty="0" err="1" smtClean="0"/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price_increase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万元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{area_14s}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{year}</a:t>
            </a:r>
            <a:r>
              <a:rPr lang="zh-CN" altLang="en-US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年，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first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first_percent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{second}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second_percent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{third}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third_percent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}年，{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常住人口为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permanent_total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万人，户籍人口为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register_total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density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{income}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元，较上年同比为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incomePercent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expenditure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{percent}%。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{year}</a:t>
            </a:r>
            <a:r>
              <a:rPr lang="zh-CN" altLang="en-US" dirty="0"/>
              <a:t>年</a:t>
            </a:r>
            <a:r>
              <a:rPr lang="en-US" altLang="zh-CN" dirty="0"/>
              <a:t>{</a:t>
            </a:r>
            <a:r>
              <a:rPr lang="en-US" altLang="zh-CN" dirty="0" err="1"/>
              <a:t>cityName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固定资产投资</a:t>
            </a:r>
            <a:r>
              <a:rPr lang="zh-CN" altLang="en-US" dirty="0"/>
              <a:t>额为</a:t>
            </a:r>
            <a:r>
              <a:rPr lang="en-US" altLang="zh-CN" dirty="0"/>
              <a:t>{</a:t>
            </a:r>
            <a:r>
              <a:rPr lang="en-US" altLang="zh-CN" dirty="0" err="1"/>
              <a:t>fixedAssets</a:t>
            </a:r>
            <a:r>
              <a:rPr lang="en-US" altLang="zh-CN" dirty="0"/>
              <a:t>}</a:t>
            </a:r>
            <a:r>
              <a:rPr lang="zh-CN" altLang="en-US" dirty="0"/>
              <a:t>亿元，较上年</a:t>
            </a:r>
            <a:r>
              <a:rPr lang="zh-CN" altLang="en-US"/>
              <a:t>同比</a:t>
            </a:r>
            <a:r>
              <a:rPr lang="zh-CN" altLang="en-US" smtClean="0"/>
              <a:t>为</a:t>
            </a:r>
            <a:r>
              <a:rPr lang="en-US" altLang="zh-CN" smtClean="0"/>
              <a:t>{</a:t>
            </a:r>
            <a:r>
              <a:rPr lang="en-US" altLang="zh-CN" dirty="0" err="1"/>
              <a:t>yearPercent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r>
              <a:rPr lang="zh-CN" altLang="en-US" dirty="0"/>
              <a:t>其房地产开发投资额为</a:t>
            </a:r>
            <a:r>
              <a:rPr lang="en-US" altLang="zh-CN" dirty="0"/>
              <a:t>{</a:t>
            </a:r>
            <a:r>
              <a:rPr lang="en-US" altLang="zh-CN" dirty="0" err="1"/>
              <a:t>realEstate</a:t>
            </a:r>
            <a:r>
              <a:rPr lang="en-US" altLang="zh-CN" dirty="0"/>
              <a:t>}</a:t>
            </a:r>
            <a:r>
              <a:rPr lang="zh-CN" altLang="en-US" dirty="0"/>
              <a:t>亿元，占全市固定资产投资的比例约为</a:t>
            </a:r>
            <a:r>
              <a:rPr lang="en-US" altLang="zh-CN" dirty="0"/>
              <a:t>{</a:t>
            </a:r>
            <a:r>
              <a:rPr lang="en-US" altLang="zh-CN" dirty="0" err="1"/>
              <a:t>realEstatePercent</a:t>
            </a:r>
            <a:r>
              <a:rPr lang="en-US" altLang="zh-CN" dirty="0"/>
              <a:t>}%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18529"/>
              </p:ext>
            </p:extLst>
          </p:nvPr>
        </p:nvGraphicFramePr>
        <p:xfrm>
          <a:off x="755575" y="4725144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supplyArea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supplyPercent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dealAreaPercent</a:t>
            </a:r>
            <a:r>
              <a:rPr lang="en-US" altLang="zh-CN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dealFloorPrice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方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874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1201</cp:revision>
  <dcterms:created xsi:type="dcterms:W3CDTF">2015-01-22T04:15:00Z</dcterms:created>
  <dcterms:modified xsi:type="dcterms:W3CDTF">2019-10-15T06:54:34Z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