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  <p:sldId id="1244" r:id="rId29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/>
    <p:restoredTop sz="94634"/>
  </p:normalViewPr>
  <p:slideViewPr>
    <p:cSldViewPr showGuides="1">
      <p:cViewPr varScale="1">
        <p:scale>
          <a:sx n="86" d="100"/>
          <a:sy n="86" d="100"/>
        </p:scale>
        <p:origin x="336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r>
              <a:t>深圳市产业结构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第一产业</c:v>
                </c:pt>
              </c:strCache>
            </c:strRef>
          </c:tx>
          <c:spPr>
            <a:solidFill>
              <a:srgbClr val="FFD700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3E0B-47A2-A00C-1BD8C37A8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第二产业</c:v>
                </c:pt>
              </c:strCache>
            </c:strRef>
          </c:tx>
          <c:spPr>
            <a:solidFill>
              <a:srgbClr val="32CD32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9.1999999999999993</c:v>
                </c:pt>
                <c:pt idx="1">
                  <c:v>2.4</c:v>
                </c:pt>
                <c:pt idx="2">
                  <c:v>6.7</c:v>
                </c:pt>
                <c:pt idx="3">
                  <c:v>12</c:v>
                </c:pt>
                <c:pt idx="4">
                  <c:v>13.5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3E0B-47A2-A00C-1BD8C37A8C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第三产业</c:v>
                </c:pt>
              </c:strCache>
            </c:strRef>
          </c:tx>
          <c:spPr>
            <a:solidFill>
              <a:srgbClr val="1E90FF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9.1999999999999993</c:v>
                </c:pt>
                <c:pt idx="1">
                  <c:v>2.4</c:v>
                </c:pt>
                <c:pt idx="2">
                  <c:v>6.7</c:v>
                </c:pt>
                <c:pt idx="3">
                  <c:v>14.1</c:v>
                </c:pt>
                <c:pt idx="4">
                  <c:v>5.2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2-3E0B-47A2-A00C-1BD8C37A8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B-4411-A0BD-62640FCE54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2.4</c:v>
                </c:pt>
                <c:pt idx="2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B-4411-A0BD-62640FCE5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00000"/>
                </a:solidFill>
                <a:latin typeface="微软雅黑"/>
              </a:rPr>
              <a:t>2019年10 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  <a:latin typeface="微软雅黑"/>
              </a:rPr>
              <a:t>白云区白云新城AB2906009地块项目简报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  <p:pic>
        <p:nvPicPr>
          <p:cNvPr id="8" name="Picture 7" descr="baidu_maps_in_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4008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白云区白云新城AB2906009地块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ab2906009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城镇住宅用地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挂牌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</a:rPr>
                        <a:t>地</a:t>
                      </a:r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67695.0000平米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70年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大于1并且小于或等于5.5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小于或等于30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大于或等于35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小于或等于120</a:t>
                      </a: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5913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2019-06-25 00:00:00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280807.0000万元</a:t>
                      </a: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元/m²</a:t>
                      </a: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000000"/>
                          </a:solidFill>
                        </a:rPr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</a:rPr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广州市瑞业房地产开发有限公司</a:t>
                      </a: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2019-06-14 10:00:00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12300.0000万元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2019-05-16 00:00:00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2019-06-04 00:00:00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000000"/>
                          </a:solidFill>
                        </a:rPr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193660.0000万元</a:t>
                      </a: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3000.0000万元</a:t>
                      </a: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860000" y="720000"/>
          <a:ext cx="4320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开盘时间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产品类型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成交价格(元/㎡)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东方盛世花园二期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2018-10-08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73638.73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2019-08-08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板塔结合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59228.69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宝安国际机场（飞机场）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龙塘新村西(公交站)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红山地铁站(公交站)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深业泰富广场(公交站)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5760000" y="720000"/>
          <a:ext cx="324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和平实验小学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民治小学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深圳高级中学(集团)北校区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希望中学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760000" y="720000"/>
          <a:ext cx="3240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龙岗人民医院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香港中文大学附属第一人民医院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南方科技大学附属第一人民医院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5760000" y="720000"/>
          <a:ext cx="324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九方购物中心(人民路)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中海环宇新天地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U·ONE优城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汇龙时代广场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  <p:graphicFrame>
        <p:nvGraphicFramePr>
          <p:cNvPr id="164" name="Table 163"/>
          <p:cNvGraphicFramePr>
            <a:graphicFrameLocks noGrp="1"/>
          </p:cNvGraphicFramePr>
          <p:nvPr/>
        </p:nvGraphicFramePr>
        <p:xfrm>
          <a:off x="5760000" y="720000"/>
          <a:ext cx="3240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距离(km)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深圳市福田区政府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深圳市南山区政府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深圳市宝安区政府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宝山街道居委会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" y="914400"/>
          <a:ext cx="4114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000" y="4500000"/>
          <a:ext cx="432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 2018年，广东省深圳市GDP为13351.35亿元，增速6.5%，人均GDP为86552元，增速7.6%。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26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19.2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21.4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16.7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14.1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000000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914400" y="1188720"/>
          <a:ext cx="7315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902</Words>
  <Application>Microsoft Office PowerPoint</Application>
  <PresentationFormat>全屏显示(4:3)</PresentationFormat>
  <Paragraphs>428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1180</cp:revision>
  <dcterms:created xsi:type="dcterms:W3CDTF">2015-01-22T04:15:00Z</dcterms:created>
  <dcterms:modified xsi:type="dcterms:W3CDTF">2019-10-12T08:26:54Z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