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01" d="100"/>
          <a:sy n="101" d="100"/>
        </p:scale>
        <p:origin x="46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深圳市产业结构</a:t>
            </a:r>
          </a:p>
        </c:rich>
      </c:tx>
      <c:layout/>
      <c:overlay val="0"/>
    </c:title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第一产业</c:v>
                </c:pt>
              </c:strCache>
            </c:strRef>
          </c:tx>
          <c:spPr>
            <a:solidFill>
              <a:srgbClr val="FFD700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第二产业</c:v>
                </c:pt>
              </c:strCache>
            </c:strRef>
          </c:tx>
          <c:spPr>
            <a:solidFill>
              <a:srgbClr val="32CD32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12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第三产业</c:v>
                </c:pt>
              </c:strCache>
            </c:strRef>
          </c:tx>
          <c:spPr>
            <a:solidFill>
              <a:srgbClr val="1E90FF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14.1</c:v>
                </c:pt>
                <c:pt idx="4">
                  <c:v>5.2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107504" y="575731"/>
            <a:ext cx="8783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2017年,全市商品住宅销售面积520.97万平方米，较上年同比为减少21.0%，销售均价为54455.0元/平方米；商品住宅开工面积5709.34万平方米，竣工面积285.06万平方米。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599"/>
              </p:ext>
            </p:extLst>
          </p:nvPr>
        </p:nvGraphicFramePr>
        <p:xfrm>
          <a:off x="107504" y="4880064"/>
          <a:ext cx="432047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814877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57005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84003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57005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7148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527.16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474.81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747.83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660.08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520.97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21808.0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23955.0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33406.0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53455.0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54455.0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36782"/>
              </p:ext>
            </p:extLst>
          </p:nvPr>
        </p:nvGraphicFramePr>
        <p:xfrm>
          <a:off x="4644010" y="4869160"/>
          <a:ext cx="446449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0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801237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603470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93868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4003.49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4492.18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4978.41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5173.99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5709.34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353.55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425.31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360.21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490.03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285.06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16" name="Picture 15" descr="slide10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88720"/>
            <a:ext cx="4572000" cy="3657600"/>
          </a:xfrm>
          <a:prstGeom prst="rect">
            <a:avLst/>
          </a:prstGeom>
        </p:spPr>
      </p:pic>
      <p:pic>
        <p:nvPicPr>
          <p:cNvPr id="17" name="Picture 16" descr="slide10_cha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18872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0.13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60000" y="720000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1080000"/>
                <a:gridCol w="1080000"/>
                <a:gridCol w="720000"/>
                <a:gridCol w="900000"/>
              </a:tblGrid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开盘时间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成交价格(元/㎡)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东方盛世花园二期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2018-10-08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73638.73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6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宝安国际机场（飞机场）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龙塘新村西(公交站)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红山地铁站(公交站)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和平实验小学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民治小学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深圳高级中学(集团)北校区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希望中学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龙岗人民医院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香港中文大学附属第一人民医院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南方科技大学附属第一人民医院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九方购物中心(人民路)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中海环宇新天地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U·ONE优城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汇龙时代广场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深圳市福田区政府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深圳市南山区政府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深圳市宝安区政府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宝山街道居委会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188720"/>
          <a:ext cx="7315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32230645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34649427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37155228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39784758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46177993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24000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25000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26000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27000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28000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18" name="Picture 17" descr="slide4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657600"/>
          </a:xfrm>
          <a:prstGeom prst="rect">
            <a:avLst/>
          </a:prstGeom>
        </p:spPr>
      </p:pic>
      <p:pic>
        <p:nvPicPr>
          <p:cNvPr id="19" name="Picture 18" descr="slide4_cha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2017年，全市第一产业生产总值为19551.0亿元，占全市生产总值0.00%；第二产业生产总值为9810979.0亿元，占全市生产总值7.00%；第三产业生产总值为131523886.0亿元，占全市生产总值93.00%。
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6504.0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5279.0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7584.0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8250.0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19551.0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6657909.0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7824462.0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7676087.0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8315513.0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9810979.0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83151073.0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92194729.0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103287649.0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117607690.0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131523886.0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3indus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0160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2018年，广东省深圳市常住人口为1252.83万人，户籍人口为434.72万人。人口密度为6234人/平方千米。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1062.89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1077.89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1137.87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1190.84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1252.83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310.47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332.21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332.21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384.52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434.72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slide6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2017年,全市人均可支配收入为52938.0元，较上年同比为增长9.0%；人均消费支出为38320.12元，人均消费支出/人均可支配收入约为72.0%。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44653.1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40948.0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44633.3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48695.0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52938.0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28812.44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28852.71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32359.2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36840.61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38320.12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13" name="Picture 12" descr="slide7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872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2017年深圳市固定资产投资额为5147.3152亿元，较上年同比为增长26.0%；其房地产开发投资额为2135.86亿元，占全市固定资产投资的比例约为41.0%。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18529"/>
              </p:ext>
            </p:extLst>
          </p:nvPr>
        </p:nvGraphicFramePr>
        <p:xfrm>
          <a:off x="755575" y="4725144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2490.197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2717.4226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3298.3076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4078.1638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5147.3152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876.9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1069.49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1331.03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1756.52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2135.86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13" name="Picture 12" descr="slide8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2018年全市土地供应面积152585.0万平方米，较上年同比为持平；土地成交面积19585.0万平方米，较上年同比为减少2.0%。平均成交楼面价57000.0元/平方米。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1107985.0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1108985.0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142985.0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152985.0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152585.0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167985.0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165985.0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19985.0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19585.0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55000.0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56000.0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57000.0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slide9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5486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886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1206</cp:revision>
  <dcterms:created xsi:type="dcterms:W3CDTF">2015-01-22T04:15:00Z</dcterms:created>
  <dcterms:modified xsi:type="dcterms:W3CDTF">2019-10-15T08:44:31Z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