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media/image1.jpg" ContentType="image/pn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  <p:sldId id="1244" r:id="rId34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4"/>
    <p:restoredTop sz="94634"/>
  </p:normalViewPr>
  <p:slideViewPr>
    <p:cSldViewPr showGuides="1">
      <p:cViewPr varScale="1">
        <p:scale>
          <a:sx n="86" d="100"/>
          <a:sy n="86" d="100"/>
        </p:scale>
        <p:origin x="336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Relationship Id="rId34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深圳市产业结构</a:t>
            </a:r>
          </a:p>
        </c:rich>
      </c:tx>
      <c:layout/>
      <c:overlay val="0"/>
    </c:title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第一产业</c:v>
                </c:pt>
              </c:strCache>
            </c:strRef>
          </c:tx>
          <c:spPr>
            <a:solidFill>
              <a:srgbClr val="FFD700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第二产业</c:v>
                </c:pt>
              </c:strCache>
            </c:strRef>
          </c:tx>
          <c:spPr>
            <a:solidFill>
              <a:srgbClr val="32CD32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  <c:pt idx="3">
                  <c:v>12</c:v>
                </c:pt>
                <c:pt idx="4">
                  <c:v>13.5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第三产业</c:v>
                </c:pt>
              </c:strCache>
            </c:strRef>
          </c:tx>
          <c:spPr>
            <a:solidFill>
              <a:srgbClr val="1E90FF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  <c:pt idx="3">
                  <c:v>14.1</c:v>
                </c:pt>
                <c:pt idx="4">
                  <c:v>5.2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sz="1800" b="1">
                <a:solidFill>
                  <a:srgbClr val="000000"/>
                </a:solidFill>
                <a:latin typeface="微软雅黑"/>
              </a:rPr>
              <a:t>2019年10 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rgbClr val="FFFFFF"/>
                </a:solidFill>
                <a:latin typeface="微软雅黑"/>
              </a:rPr>
              <a:t>白云区白云新城AB2906009地块项目简报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  <p:pic>
        <p:nvPicPr>
          <p:cNvPr id="8" name="Picture 7" descr="baidu_maps_in_pp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4008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205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白云区白云新城AB2906009地块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ab2906009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城镇住宅用地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挂牌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用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</a:rPr>
                        <a:t>地</a:t>
                      </a:r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67695.0000平米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出让年限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70年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大于1并且小于或等于5.5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小于或等于30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大于或等于35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小于或等于120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1917"/>
              </p:ext>
            </p:extLst>
          </p:nvPr>
        </p:nvGraphicFramePr>
        <p:xfrm>
          <a:off x="4942789" y="4437112"/>
          <a:ext cx="3977896" cy="18533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2019-06-25 00:00:00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280807.0000万元</a:t>
                      </a: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元/m²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0.13</a:t>
                      </a: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</a:rPr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广州市瑞业房地产开发有限公司</a:t>
                      </a: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714"/>
              </p:ext>
            </p:extLst>
          </p:nvPr>
        </p:nvGraphicFramePr>
        <p:xfrm>
          <a:off x="231206" y="4437112"/>
          <a:ext cx="4628828" cy="17495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截止时间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2019-06-14 10:00:00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保证金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12300.0000万元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2019-05-16 00:00:00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2019-06-04 00:00:00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193660.0000万元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加价幅度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3000.0000万元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620688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860000" y="720000"/>
          <a:ext cx="43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1080000"/>
                <a:gridCol w="1080000"/>
                <a:gridCol w="720000"/>
                <a:gridCol w="900000"/>
              </a:tblGrid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开盘时间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产品类型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成交价格(元/㎡)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东方盛世花园二期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2018-10-08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73638.73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6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宝安国际机场（飞机场）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龙塘新村西(公交站)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红山地铁站(公交站)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和平实验小学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民治小学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深圳高级中学(集团)北校区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希望中学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龙岗人民医院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香港中文大学附属第一人民医院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南方科技大学附属第一人民医院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九方购物中心(人民路)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中海环宇新天地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U·ONE优城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汇龙时代广场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64" name="Table 163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深圳市福田区政府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深圳市南山区政府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深圳市宝安区政府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宝山街道居委会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188720"/>
          <a:ext cx="73152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000" y="4500000"/>
          <a:ext cx="4320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</a:tblGrid>
              <a:tr h="72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 2018年，广东省深圳市GDP为13351.35亿元，增速6.5%，人均GDP为86552元，增速7.6%。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6165B3-700D-49CA-B590-E54A85C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64" y="1154210"/>
            <a:ext cx="3495675" cy="36004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9708"/>
              </p:ext>
            </p:extLst>
          </p:nvPr>
        </p:nvGraphicFramePr>
        <p:xfrm>
          <a:off x="396553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32230645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34649427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37155228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39784758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46177993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38035"/>
              </p:ext>
            </p:extLst>
          </p:nvPr>
        </p:nvGraphicFramePr>
        <p:xfrm>
          <a:off x="4760189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24000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25000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26000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27000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4C1A4A-03A2-4733-85F1-D27E5B1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8" y="1154210"/>
            <a:ext cx="3495675" cy="3600450"/>
          </a:xfrm>
          <a:prstGeom prst="rect">
            <a:avLst/>
          </a:prstGeom>
        </p:spPr>
      </p:pic>
      <p:pic>
        <p:nvPicPr>
          <p:cNvPr id="18" name="Picture 17" descr="slide4_char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144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第三产业生产总值为14237.94亿元，占全市生产总值58.8%。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6504.0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5279.0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7584.0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8250.0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19551.0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6657909.0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7824462.0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7676087.0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8315513.0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9810979.0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83151073.0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92194729.0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103287649.0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117607690.0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131523886.0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13" name="Picture 12" descr="3indus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2018年，深圳市常住人口为1302.66万人，户籍人口为422.61万人。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1653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F9A17-78EE-4C33-82FF-17D74826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525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666C42-C64B-493F-9B0C-DBBE648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8720"/>
            <a:ext cx="4705350" cy="3714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全市城镇人均可支配收入为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固定资产投资额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；其房地产开发投资额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占全市固定资产投资的比例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5E44B-4FB0-4D29-A7CB-306F1257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4524375" cy="30003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00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57623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B9D5BDB-9999-4138-B22A-19C81BD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58" y="1052736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806</Words>
  <Application>Microsoft Office PowerPoint</Application>
  <PresentationFormat>全屏显示(4:3)</PresentationFormat>
  <Paragraphs>268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1180</cp:revision>
  <dcterms:created xsi:type="dcterms:W3CDTF">2015-01-22T04:15:00Z</dcterms:created>
  <dcterms:modified xsi:type="dcterms:W3CDTF">2019-10-12T08:24:13Z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