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1" r:id="rId11"/>
    <p:sldId id="265" r:id="rId12"/>
    <p:sldId id="266" r:id="rId13"/>
    <p:sldId id="268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356F2-111E-4E62-9D61-E1C8A2376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892E2F-27CA-476F-AB94-397418119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C92F1-D5CD-4990-898A-5A0A2149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C29F-DAB1-470B-9DE1-C9C5C897B99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8A020-2517-40DB-8B14-8964B4DF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C4C78-4AC1-4CE3-9A62-0D1A9BDB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CCB4-9AB6-48A6-974F-E9F3B6EB7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0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AF089-F015-4984-A457-EDE27006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C9FA21-61DB-4116-9543-B9D0ECCAB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66E0E-BB83-4FE4-8E6F-ECA325D5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C29F-DAB1-470B-9DE1-C9C5C897B99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B2341-AA17-47D8-BF02-8E611749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A7D9B-9948-42CA-9581-598AB206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CCB4-9AB6-48A6-974F-E9F3B6EB7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09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95FAEE-885C-4D9F-8540-7FE97FD9B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7BCAD0-8D66-4AD9-97DA-7FE9ED492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7E51E-4FA6-4745-A964-8701ADFB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C29F-DAB1-470B-9DE1-C9C5C897B99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ADDE8-C796-48C9-93B8-AF3E3F41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5EB80-FFA6-45CE-9656-195CE4D6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CCB4-9AB6-48A6-974F-E9F3B6EB7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3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69D62-A6C0-41E6-B905-3AC86E41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136E8-121A-4D87-8A2F-06B5AD9A1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56D6F-4407-409E-B2EC-DD88FC68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C29F-DAB1-470B-9DE1-C9C5C897B99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A3438-9D2A-444C-9A5C-51390CD0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F1557-C49B-4EF7-9A67-9ACB77F3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CCB4-9AB6-48A6-974F-E9F3B6EB7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75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F1ECB-D07A-4763-B375-779DB262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787FA-3AED-4404-A076-E46C9F9BC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8622E-8539-4CD5-8D9E-38C487FF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C29F-DAB1-470B-9DE1-C9C5C897B99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9F49B-BDD1-4C9D-83DB-B6318E96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74CFE-8142-47BC-94BC-3562E1C6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CCB4-9AB6-48A6-974F-E9F3B6EB7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86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36B48-9E4B-4F82-A84B-66F457F4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2BD4B-7037-462A-9858-C9DAD1577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132B5D-4241-48DD-AAA8-4A559CACA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5BF1A-E9AD-4D6E-A411-871609FF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C29F-DAB1-470B-9DE1-C9C5C897B99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C04910-50EA-49D2-A508-A80B3045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9F50F-616B-4C9F-896B-36CC0FA6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CCB4-9AB6-48A6-974F-E9F3B6EB7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74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39254-E58D-431B-B2D3-AB9165B7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C32AC2-A922-4491-A03C-737A57B6C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0D370-D788-49C1-82DB-8EF16FE17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3D9E5D-18A9-4A82-B7B9-9F35BE399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9B5812-EAD0-4372-9B7C-7A538F288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66E288-D044-48ED-889E-9A62C16A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C29F-DAB1-470B-9DE1-C9C5C897B99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865CF8-2200-4831-85B5-5688728E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990056-54D1-4CEB-BDC2-448F5A2A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CCB4-9AB6-48A6-974F-E9F3B6EB7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76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E5CC5-FCCB-4FD2-8C7C-7766C2E2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0D17EE-203C-4AD0-BDAD-593748E9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C29F-DAB1-470B-9DE1-C9C5C897B99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E282C9-0F20-46FD-8579-E70BBCA5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6F79E7-2F8F-40CA-92A3-DA61B718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CCB4-9AB6-48A6-974F-E9F3B6EB7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50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6D20A2-D0D8-404C-84E3-5A0A2507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C29F-DAB1-470B-9DE1-C9C5C897B99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8B0ECB-26DA-4964-AFB1-1072FAC0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A65F1C-42E5-4B9D-A57A-701282A4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CCB4-9AB6-48A6-974F-E9F3B6EB7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1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4C725-D509-467C-BD62-79A60901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EF1AC-8361-4CF8-9C4B-B975BCD82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7B920D-6F41-45A2-A4B2-B5962EC42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5CF47-25CB-471C-B5A7-79E99E4C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C29F-DAB1-470B-9DE1-C9C5C897B99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B7228A-A36B-4CF8-B5E0-27451A7C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D609A7-0216-43C0-9AFD-9CAFC169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CCB4-9AB6-48A6-974F-E9F3B6EB7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76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EAA41-99FE-416A-8552-0C706FE3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12669F-05CC-4798-90DF-48F7B31D2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C5772C-0115-423E-816C-E8F6DDBAF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77D987-9381-4EA5-9B44-D1E126EC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C29F-DAB1-470B-9DE1-C9C5C897B99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303D64-4A70-48E1-84DD-2E4E6948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1F2B3B-3CFD-493C-A7B4-74E043DB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CCB4-9AB6-48A6-974F-E9F3B6EB7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65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88941F-5EF1-4495-B3FE-42BA4F62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B202B-AA0A-4743-B2A5-D6668E9AB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4C354-7563-4240-BAC0-CD80579B4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C29F-DAB1-470B-9DE1-C9C5C897B99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1E250-1327-4B59-A29B-DBC31D87D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370B9-499B-4F1A-BE88-ECE88D645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5CCB4-9AB6-48A6-974F-E9F3B6EB7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61DD6-7D04-4AC4-8256-3390F1D7E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8182"/>
            <a:ext cx="9144000" cy="2387600"/>
          </a:xfrm>
        </p:spPr>
        <p:txBody>
          <a:bodyPr/>
          <a:lstStyle/>
          <a:p>
            <a:r>
              <a:rPr lang="zh-CN" altLang="en-US" dirty="0"/>
              <a:t>环境</a:t>
            </a:r>
            <a:r>
              <a:rPr lang="en-US" altLang="zh-CN" dirty="0"/>
              <a:t>&amp;</a:t>
            </a:r>
            <a:r>
              <a:rPr lang="zh-CN" altLang="en-US" dirty="0"/>
              <a:t>入门</a:t>
            </a:r>
            <a:br>
              <a:rPr lang="en-US" altLang="zh-CN" dirty="0"/>
            </a:br>
            <a:r>
              <a:rPr lang="en-US" altLang="zh-CN" dirty="0" err="1"/>
              <a:t>Wsl&amp;Vmware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1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DC1389E-9B06-4E9E-B07D-9E6382A9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55" y="51645"/>
            <a:ext cx="10515600" cy="1325563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换源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E7FE09-1DBE-4078-8FF1-EE643273DE73}"/>
              </a:ext>
            </a:extLst>
          </p:cNvPr>
          <p:cNvSpPr txBox="1"/>
          <p:nvPr/>
        </p:nvSpPr>
        <p:spPr>
          <a:xfrm>
            <a:off x="309419" y="978160"/>
            <a:ext cx="61237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cd /</a:t>
            </a:r>
            <a:r>
              <a:rPr lang="en-US" altLang="zh-CN" dirty="0" err="1"/>
              <a:t>etc</a:t>
            </a:r>
            <a:r>
              <a:rPr lang="en-US" altLang="zh-CN" dirty="0"/>
              <a:t>/apt  #</a:t>
            </a:r>
            <a:r>
              <a:rPr lang="zh-CN" altLang="en-US" dirty="0"/>
              <a:t>进入配置文件所在目录</a:t>
            </a:r>
            <a:r>
              <a:rPr lang="en-US" altLang="zh-CN" dirty="0"/>
              <a:t>(/home/</a:t>
            </a:r>
            <a:r>
              <a:rPr lang="en-US" altLang="zh-CN" dirty="0" err="1"/>
              <a:t>etc</a:t>
            </a:r>
            <a:r>
              <a:rPr lang="en-US" altLang="zh-CN" dirty="0"/>
              <a:t>/apt)</a:t>
            </a:r>
          </a:p>
          <a:p>
            <a:r>
              <a:rPr lang="en-US" altLang="zh-CN" dirty="0"/>
              <a:t>cp </a:t>
            </a:r>
            <a:r>
              <a:rPr lang="en-US" altLang="zh-CN" dirty="0" err="1"/>
              <a:t>sources.list</a:t>
            </a:r>
            <a:r>
              <a:rPr lang="en-US" altLang="zh-CN" dirty="0"/>
              <a:t> </a:t>
            </a:r>
            <a:r>
              <a:rPr lang="en-US" altLang="zh-CN" dirty="0" err="1"/>
              <a:t>sources.list.bak</a:t>
            </a:r>
            <a:r>
              <a:rPr lang="en-US" altLang="zh-CN" dirty="0"/>
              <a:t>  #</a:t>
            </a:r>
            <a:r>
              <a:rPr lang="zh-CN" altLang="en-US" dirty="0"/>
              <a:t>备份配置文件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vim </a:t>
            </a:r>
            <a:r>
              <a:rPr lang="en-US" altLang="zh-CN" dirty="0" err="1"/>
              <a:t>sources.list</a:t>
            </a:r>
            <a:r>
              <a:rPr lang="en-US" altLang="zh-CN" dirty="0"/>
              <a:t>  #</a:t>
            </a:r>
            <a:r>
              <a:rPr lang="zh-CN" altLang="en-US" dirty="0"/>
              <a:t>编辑配置文件</a:t>
            </a:r>
          </a:p>
          <a:p>
            <a:r>
              <a:rPr lang="en-US" altLang="zh-CN" dirty="0" err="1"/>
              <a:t>ggdG</a:t>
            </a:r>
            <a:r>
              <a:rPr lang="zh-CN" altLang="en-US" dirty="0"/>
              <a:t>（全选并删除）</a:t>
            </a:r>
            <a:r>
              <a:rPr lang="en-US" altLang="zh-CN" dirty="0"/>
              <a:t>  :</a:t>
            </a:r>
            <a:r>
              <a:rPr lang="en-US" altLang="zh-CN" dirty="0" err="1"/>
              <a:t>wq</a:t>
            </a:r>
            <a:r>
              <a:rPr lang="zh-CN" altLang="en-US" dirty="0"/>
              <a:t>（保存并退出）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apt-get update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apt-get upgrade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583FD9-6184-4B3B-8B86-006B5284EB26}"/>
              </a:ext>
            </a:extLst>
          </p:cNvPr>
          <p:cNvSpPr txBox="1"/>
          <p:nvPr/>
        </p:nvSpPr>
        <p:spPr>
          <a:xfrm>
            <a:off x="1935019" y="529760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https://mirrors.tuna.tsinghua.edu.cn/help/ubuntu/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31EF4D-EAD8-47C4-BEBE-9C25B8348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54" y="2303723"/>
            <a:ext cx="8100291" cy="44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3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70EBA-D0F3-4909-8FE5-0AAF01D7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安装</a:t>
            </a:r>
            <a:r>
              <a:rPr lang="en-US" altLang="zh-CN" dirty="0" err="1"/>
              <a:t>qemu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1D9D2-172A-4B55-A0CC-4AB90C4A0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91" y="7289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apt-get install qemu-system-x86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EAA849-69BF-4EAC-904B-CF4EFC8AD8FE}"/>
              </a:ext>
            </a:extLst>
          </p:cNvPr>
          <p:cNvSpPr txBox="1"/>
          <p:nvPr/>
        </p:nvSpPr>
        <p:spPr>
          <a:xfrm>
            <a:off x="847436" y="1401335"/>
            <a:ext cx="8044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注意</a:t>
            </a:r>
            <a:r>
              <a:rPr lang="zh-CN" altLang="en-US" dirty="0">
                <a:solidFill>
                  <a:srgbClr val="FF0000"/>
                </a:solidFill>
              </a:rPr>
              <a:t>报错信息</a:t>
            </a:r>
            <a:r>
              <a:rPr lang="zh-CN" altLang="en-US" dirty="0"/>
              <a:t>，如果缺少依赖就去安装</a:t>
            </a:r>
            <a:r>
              <a:rPr lang="en-US" altLang="zh-CN" dirty="0"/>
              <a:t>(</a:t>
            </a:r>
            <a:r>
              <a:rPr lang="zh-CN" altLang="en-US" dirty="0"/>
              <a:t>少啥装啥</a:t>
            </a:r>
            <a:r>
              <a:rPr lang="en-US" altLang="zh-CN" dirty="0"/>
              <a:t>)</a:t>
            </a:r>
            <a:r>
              <a:rPr lang="zh-CN" altLang="en-US" dirty="0"/>
              <a:t>，记得先换源和更新</a:t>
            </a:r>
            <a:r>
              <a:rPr lang="en-US" altLang="zh-CN" dirty="0"/>
              <a:t>apt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B93E3E-E45E-418A-B2B8-7019E75AEE0D}"/>
              </a:ext>
            </a:extLst>
          </p:cNvPr>
          <p:cNvSpPr txBox="1"/>
          <p:nvPr/>
        </p:nvSpPr>
        <p:spPr>
          <a:xfrm>
            <a:off x="838200" y="1770667"/>
            <a:ext cx="110282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following packages have unmet dependencies:</a:t>
            </a:r>
          </a:p>
          <a:p>
            <a:r>
              <a:rPr lang="en-US" altLang="zh-CN" dirty="0"/>
              <a:t> libxml2-dev : Depends: libxml2 (= 2.7.8.dfsg-5.1ubuntu4) but 2.7.8.dfsg-5.1ubuntu4.6 is to be installed</a:t>
            </a:r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681912-B678-4B17-B02F-91A17038FE1B}"/>
              </a:ext>
            </a:extLst>
          </p:cNvPr>
          <p:cNvSpPr txBox="1"/>
          <p:nvPr/>
        </p:nvSpPr>
        <p:spPr>
          <a:xfrm>
            <a:off x="912091" y="2610683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$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sudo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apt-get install aptitude</a:t>
            </a:r>
            <a:b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$aptitude why-not libxml2</a:t>
            </a:r>
            <a:b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   shared-mime-info:i386 Provides shared-mime-info                  </a:t>
            </a:r>
            <a:b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   shared-mime-info:i386 Depends  libxml2:i386 (&gt;= 2.7.4)           </a:t>
            </a:r>
            <a:b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   libxml2:i386          Breaks   libxml2 (!= 2.7.8.dfsg-5.1ubuntu4)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$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dpkg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-l | grep libxml2</a:t>
            </a:r>
            <a:b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找到已经安装的对应的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libxml2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包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$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sudo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dpkg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--purge --force-all libxml2</a:t>
            </a:r>
            <a:b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#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删除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libxml2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，并删除其他所有依赖包，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--force-all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参数很重要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$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sudo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apt-get -f install</a:t>
            </a:r>
            <a:b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#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强制安装欠缺的包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$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sudo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apt-get install libxml2-dev</a:t>
            </a: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07FD8A-192F-41E4-A9D1-32C5C2AAD067}"/>
              </a:ext>
            </a:extLst>
          </p:cNvPr>
          <p:cNvSpPr txBox="1"/>
          <p:nvPr/>
        </p:nvSpPr>
        <p:spPr>
          <a:xfrm>
            <a:off x="7813297" y="2693997"/>
            <a:ext cx="28091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与 </a:t>
            </a:r>
            <a:r>
              <a:rPr lang="en-US" altLang="zh-CN" dirty="0"/>
              <a:t>apt-get </a:t>
            </a:r>
            <a:r>
              <a:rPr lang="zh-CN" altLang="en-US" dirty="0"/>
              <a:t>不同的是，</a:t>
            </a:r>
            <a:r>
              <a:rPr lang="en-US" altLang="zh-CN" dirty="0"/>
              <a:t>aptitude</a:t>
            </a:r>
            <a:r>
              <a:rPr lang="zh-CN" altLang="en-US" dirty="0"/>
              <a:t>在处理依赖问题上更佳一些。举例来说，</a:t>
            </a:r>
            <a:r>
              <a:rPr lang="en-US" altLang="zh-CN" dirty="0"/>
              <a:t>aptitude</a:t>
            </a:r>
            <a:r>
              <a:rPr lang="zh-CN" altLang="en-US" dirty="0"/>
              <a:t>在删除一个包时，会同时删除本身所依赖的包。这样，系统中不会残留无用的包，整个系统更为干净。</a:t>
            </a:r>
          </a:p>
        </p:txBody>
      </p:sp>
    </p:spTree>
    <p:extLst>
      <p:ext uri="{BB962C8B-B14F-4D97-AF65-F5344CB8AC3E}">
        <p14:creationId xmlns:p14="http://schemas.microsoft.com/office/powerpoint/2010/main" val="127262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7E03FB-DD5C-4527-B777-3BE94C04740E}"/>
              </a:ext>
            </a:extLst>
          </p:cNvPr>
          <p:cNvSpPr txBox="1">
            <a:spLocks/>
          </p:cNvSpPr>
          <p:nvPr/>
        </p:nvSpPr>
        <p:spPr>
          <a:xfrm>
            <a:off x="251691" y="258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6.</a:t>
            </a:r>
            <a:r>
              <a:rPr lang="zh-CN" altLang="en-US" dirty="0"/>
              <a:t>安装</a:t>
            </a:r>
            <a:r>
              <a:rPr lang="en-US" altLang="zh-CN" dirty="0" err="1"/>
              <a:t>qemu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81AEC0-CB74-4405-94CD-E1C7DA1BF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91" y="1280844"/>
            <a:ext cx="9457143" cy="4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0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F953F-61FA-4876-914F-35B5003C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7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Vmware</a:t>
            </a:r>
            <a:r>
              <a:rPr lang="en-US" altLang="zh-CN" dirty="0"/>
              <a:t> workstation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9E55A9-2780-4E9A-8A5A-0A70885D652D}"/>
              </a:ext>
            </a:extLst>
          </p:cNvPr>
          <p:cNvSpPr txBox="1"/>
          <p:nvPr/>
        </p:nvSpPr>
        <p:spPr>
          <a:xfrm>
            <a:off x="70427" y="956231"/>
            <a:ext cx="8980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https://www.vmware.com/cn/products/workstation-pro/workstation-pro-evaluation.html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6563497-C32B-41B2-9344-4809E8051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" y="1462809"/>
            <a:ext cx="6183891" cy="530392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02DD8A3-2CD8-4329-B36A-2D3CC976CF27}"/>
              </a:ext>
            </a:extLst>
          </p:cNvPr>
          <p:cNvSpPr/>
          <p:nvPr/>
        </p:nvSpPr>
        <p:spPr>
          <a:xfrm>
            <a:off x="6664873" y="1462809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不要简易安装！</a:t>
            </a:r>
          </a:p>
        </p:txBody>
      </p:sp>
    </p:spTree>
    <p:extLst>
      <p:ext uri="{BB962C8B-B14F-4D97-AF65-F5344CB8AC3E}">
        <p14:creationId xmlns:p14="http://schemas.microsoft.com/office/powerpoint/2010/main" val="88655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5F883C-A61D-4CFA-8A83-ADCF39BCD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4" y="428337"/>
            <a:ext cx="4886325" cy="4191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C7796F-0839-4BBD-85A7-8690E3BE0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959" y="428337"/>
            <a:ext cx="5778077" cy="62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61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2EF9682-8478-4C94-BDAF-36CEC7B01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99" y="326159"/>
            <a:ext cx="8143875" cy="60579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B0A1D40-BE79-44A8-9DA3-96A8F4283FAA}"/>
              </a:ext>
            </a:extLst>
          </p:cNvPr>
          <p:cNvSpPr/>
          <p:nvPr/>
        </p:nvSpPr>
        <p:spPr>
          <a:xfrm>
            <a:off x="8728855" y="32615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耐心等待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807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756CD6A-1A95-4D12-ACA1-8B579940D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71" y="369166"/>
            <a:ext cx="7686675" cy="56578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D2B427A-3570-4165-9740-3A4379AAB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984" y="369166"/>
            <a:ext cx="7639050" cy="5791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DF80D72-3EAB-4C46-B36E-6E53376693AA}"/>
              </a:ext>
            </a:extLst>
          </p:cNvPr>
          <p:cNvSpPr/>
          <p:nvPr/>
        </p:nvSpPr>
        <p:spPr>
          <a:xfrm>
            <a:off x="4276436" y="4184073"/>
            <a:ext cx="4710546" cy="960582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23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59845-E9DC-4BA5-9498-B0B873BB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3525"/>
            <a:ext cx="10515600" cy="1325563"/>
          </a:xfrm>
        </p:spPr>
        <p:txBody>
          <a:bodyPr/>
          <a:lstStyle/>
          <a:p>
            <a:r>
              <a:rPr lang="zh-CN" altLang="en-US" dirty="0"/>
              <a:t>实验流程简单介绍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F23923-54C1-4315-A241-0C570EA70CCA}"/>
              </a:ext>
            </a:extLst>
          </p:cNvPr>
          <p:cNvSpPr txBox="1"/>
          <p:nvPr/>
        </p:nvSpPr>
        <p:spPr>
          <a:xfrm>
            <a:off x="0" y="1589088"/>
            <a:ext cx="11951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我们提供的文件：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makefile</a:t>
            </a:r>
            <a:r>
              <a:rPr lang="zh-CN" altLang="en-US" dirty="0"/>
              <a:t>： 将你编写的</a:t>
            </a:r>
            <a:r>
              <a:rPr lang="en-US" altLang="zh-CN" dirty="0"/>
              <a:t>.S</a:t>
            </a:r>
            <a:r>
              <a:rPr lang="zh-CN" altLang="en-US" dirty="0"/>
              <a:t>汇编文件根据指定格式，最终生成</a:t>
            </a:r>
            <a:r>
              <a:rPr lang="en-US" altLang="zh-CN" dirty="0"/>
              <a:t>.bin</a:t>
            </a:r>
            <a:r>
              <a:rPr lang="zh-CN" altLang="en-US" dirty="0"/>
              <a:t>文件，交给</a:t>
            </a:r>
            <a:r>
              <a:rPr lang="en-US" altLang="zh-CN" dirty="0" err="1"/>
              <a:t>qemu</a:t>
            </a:r>
            <a:r>
              <a:rPr lang="zh-CN" altLang="en-US" dirty="0"/>
              <a:t>执行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multibootHeader.ld</a:t>
            </a:r>
            <a:r>
              <a:rPr lang="en-US" altLang="zh-CN" dirty="0"/>
              <a:t>:    </a:t>
            </a:r>
            <a:r>
              <a:rPr lang="zh-CN" altLang="en-US" dirty="0"/>
              <a:t>辅助</a:t>
            </a:r>
            <a:r>
              <a:rPr lang="en-US" altLang="zh-CN" dirty="0" err="1"/>
              <a:t>makefile</a:t>
            </a:r>
            <a:r>
              <a:rPr lang="zh-CN" altLang="en-US" dirty="0"/>
              <a:t>进行工作</a:t>
            </a:r>
            <a:endParaRPr lang="en-US" altLang="zh-CN" dirty="0"/>
          </a:p>
          <a:p>
            <a:r>
              <a:rPr lang="en-US" altLang="zh-CN" dirty="0"/>
              <a:t>	.S:               </a:t>
            </a:r>
            <a:r>
              <a:rPr lang="zh-CN" altLang="en-US" dirty="0"/>
              <a:t>你需要编写的汇编文件，基本格式如老师</a:t>
            </a:r>
            <a:r>
              <a:rPr lang="en-US" altLang="zh-CN" dirty="0"/>
              <a:t>ppt</a:t>
            </a:r>
            <a:r>
              <a:rPr lang="zh-CN" altLang="en-US" dirty="0"/>
              <a:t>所示</a:t>
            </a:r>
            <a:r>
              <a:rPr lang="en-US" altLang="zh-CN" dirty="0"/>
              <a:t>      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9A67A4-3F25-42FA-87A2-EF33D534476C}"/>
              </a:ext>
            </a:extLst>
          </p:cNvPr>
          <p:cNvSpPr txBox="1"/>
          <p:nvPr/>
        </p:nvSpPr>
        <p:spPr>
          <a:xfrm>
            <a:off x="0" y="2992582"/>
            <a:ext cx="1065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执行方法：如果编写无误</a:t>
            </a:r>
            <a:r>
              <a:rPr lang="en-US" altLang="zh-CN" dirty="0"/>
              <a:t>,</a:t>
            </a:r>
            <a:r>
              <a:rPr lang="zh-CN" altLang="en-US" dirty="0"/>
              <a:t>执行</a:t>
            </a:r>
            <a:r>
              <a:rPr lang="en-US" altLang="zh-CN" dirty="0"/>
              <a:t>Make</a:t>
            </a:r>
            <a:r>
              <a:rPr lang="zh-CN" altLang="en-US" dirty="0"/>
              <a:t>就可以得到</a:t>
            </a:r>
            <a:r>
              <a:rPr lang="en-US" altLang="zh-CN" dirty="0" err="1"/>
              <a:t>multibootHeader.bin</a:t>
            </a:r>
            <a:endParaRPr lang="en-US" altLang="zh-CN" dirty="0"/>
          </a:p>
          <a:p>
            <a:r>
              <a:rPr lang="en-US" altLang="zh-CN" dirty="0"/>
              <a:t>	qemu-system-i386 -kernel </a:t>
            </a:r>
            <a:r>
              <a:rPr lang="en-US" altLang="zh-CN" dirty="0" err="1"/>
              <a:t>multibootHeader.bin</a:t>
            </a:r>
            <a:r>
              <a:rPr lang="en-US" altLang="zh-CN" dirty="0"/>
              <a:t> -serial </a:t>
            </a:r>
            <a:r>
              <a:rPr lang="en-US" altLang="zh-CN" dirty="0" err="1"/>
              <a:t>stdio</a:t>
            </a:r>
            <a:r>
              <a:rPr lang="en-US" altLang="zh-CN" dirty="0"/>
              <a:t> </a:t>
            </a:r>
            <a:r>
              <a:rPr lang="zh-CN" altLang="en-US" dirty="0"/>
              <a:t>就可以看到弹出窗口和输出了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460056-A92F-428A-B808-B3A90EF28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8" y="3842078"/>
            <a:ext cx="4267777" cy="284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6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86231-8B7D-455C-9A86-28A1BD8E855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689552"/>
            <a:ext cx="1051560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dirty="0"/>
              <a:t>检查自己的</a:t>
            </a:r>
            <a:r>
              <a:rPr lang="en-US" altLang="zh-CN" dirty="0"/>
              <a:t>windows</a:t>
            </a:r>
            <a:r>
              <a:rPr lang="zh-CN" altLang="en-US" dirty="0"/>
              <a:t>版本</a:t>
            </a:r>
            <a:r>
              <a:rPr lang="en-US" altLang="zh-CN" dirty="0"/>
              <a:t>https://www.cnblogs.com/heenhui2016/p/14944712.html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17337F-9FD4-40C0-B204-8CD85D8FD66E}"/>
              </a:ext>
            </a:extLst>
          </p:cNvPr>
          <p:cNvSpPr txBox="1"/>
          <p:nvPr/>
        </p:nvSpPr>
        <p:spPr>
          <a:xfrm>
            <a:off x="838200" y="2055198"/>
            <a:ext cx="9051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微软官方说明文档</a:t>
            </a:r>
            <a:r>
              <a:rPr lang="en-US" altLang="zh-CN" dirty="0"/>
              <a:t>https://docs.microsoft.com/zh-cn/windows/wsl/tutorials/gui-apps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64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7E1EF-6464-44AB-A0E6-8949D63A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8034"/>
            <a:ext cx="11757891" cy="1325563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在</a:t>
            </a:r>
            <a:r>
              <a:rPr lang="en-US" altLang="zh-CN" dirty="0"/>
              <a:t>Microsoft Store</a:t>
            </a:r>
            <a:r>
              <a:rPr lang="zh-CN" altLang="en-US" dirty="0"/>
              <a:t>搜索</a:t>
            </a:r>
            <a:r>
              <a:rPr lang="en-US" altLang="zh-CN" dirty="0"/>
              <a:t>Ubuntu(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wsl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--update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6CA64D-EB23-42D6-B8B9-EC7C094AE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11" y="1016000"/>
            <a:ext cx="8500977" cy="565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9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EE72B-7F05-4616-A2DB-00F0E4BA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20" y="328180"/>
            <a:ext cx="10515600" cy="132556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更改</a:t>
            </a:r>
            <a:r>
              <a:rPr lang="en-US" altLang="zh-CN" dirty="0"/>
              <a:t>windows</a:t>
            </a:r>
            <a:r>
              <a:rPr lang="zh-CN" altLang="en-US" dirty="0"/>
              <a:t>系统设置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63F15A-48DB-4CBF-8B96-51347D59B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0" y="1874982"/>
            <a:ext cx="8712633" cy="49032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F38E9B-271D-4CB4-B917-778A8A839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42" y="1579031"/>
            <a:ext cx="5248131" cy="519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4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3E583-5C78-4159-AE30-AAEE4480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设置你的用户名和密码，进入系统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FC34F9-4B0F-411F-AE5B-D0BD3866F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84" y="1332345"/>
            <a:ext cx="10599016" cy="554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2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68AD3-F65F-4D30-AF21-341D0D9B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55" y="51645"/>
            <a:ext cx="10515600" cy="1325563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设置</a:t>
            </a:r>
            <a:r>
              <a:rPr lang="en-US" altLang="zh-CN" dirty="0" err="1"/>
              <a:t>vscode</a:t>
            </a:r>
            <a:r>
              <a:rPr lang="en-US" altLang="zh-CN" dirty="0"/>
              <a:t>&amp;</a:t>
            </a:r>
            <a:r>
              <a:rPr lang="zh-CN" altLang="en-US" dirty="0"/>
              <a:t>主机工作目录链接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C20751-2F5C-4EF4-8935-3B85D087BD5A}"/>
              </a:ext>
            </a:extLst>
          </p:cNvPr>
          <p:cNvSpPr txBox="1"/>
          <p:nvPr/>
        </p:nvSpPr>
        <p:spPr>
          <a:xfrm>
            <a:off x="413327" y="110935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安装插件</a:t>
            </a:r>
            <a:r>
              <a:rPr lang="en-US" altLang="zh-CN" sz="3200" dirty="0"/>
              <a:t>Remote </a:t>
            </a:r>
            <a:r>
              <a:rPr lang="en-US" altLang="zh-CN" sz="3200" dirty="0" err="1"/>
              <a:t>wsl</a:t>
            </a:r>
            <a:endParaRPr lang="en-US" altLang="zh-CN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89DCEF-877A-4AC7-ABFE-B1650C46F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27" y="1836448"/>
            <a:ext cx="74961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3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68AD3-F65F-4D30-AF21-341D0D9B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55" y="51645"/>
            <a:ext cx="10515600" cy="1325563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设置</a:t>
            </a:r>
            <a:r>
              <a:rPr lang="en-US" altLang="zh-CN" dirty="0" err="1"/>
              <a:t>vscode</a:t>
            </a:r>
            <a:r>
              <a:rPr lang="en-US" altLang="zh-CN" dirty="0"/>
              <a:t>&amp;</a:t>
            </a:r>
            <a:r>
              <a:rPr lang="zh-CN" altLang="en-US" dirty="0"/>
              <a:t>主机工作目录链接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C20751-2F5C-4EF4-8935-3B85D087BD5A}"/>
              </a:ext>
            </a:extLst>
          </p:cNvPr>
          <p:cNvSpPr txBox="1"/>
          <p:nvPr/>
        </p:nvSpPr>
        <p:spPr>
          <a:xfrm>
            <a:off x="8365837" y="42203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安装插件</a:t>
            </a:r>
            <a:r>
              <a:rPr lang="en-US" altLang="zh-CN" sz="3200" dirty="0"/>
              <a:t>Remote </a:t>
            </a:r>
            <a:r>
              <a:rPr lang="en-US" altLang="zh-CN" sz="3200" dirty="0" err="1"/>
              <a:t>wsl</a:t>
            </a: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9FF811-E745-4E11-86F5-B1EF09ADB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" y="1191490"/>
            <a:ext cx="9698182" cy="525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6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68AD3-F65F-4D30-AF21-341D0D9B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55" y="51645"/>
            <a:ext cx="10515600" cy="1325563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设置</a:t>
            </a:r>
            <a:r>
              <a:rPr lang="en-US" altLang="zh-CN" dirty="0" err="1"/>
              <a:t>vscode</a:t>
            </a:r>
            <a:r>
              <a:rPr lang="en-US" altLang="zh-CN" dirty="0"/>
              <a:t>&amp;</a:t>
            </a:r>
            <a:r>
              <a:rPr lang="zh-CN" altLang="en-US" dirty="0"/>
              <a:t>主机工作目录链接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329A88-FE1E-431A-A66A-7D1C1F584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1" y="1076420"/>
            <a:ext cx="10353964" cy="56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0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68AD3-F65F-4D30-AF21-341D0D9B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55" y="51645"/>
            <a:ext cx="10515600" cy="1325563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设置</a:t>
            </a:r>
            <a:r>
              <a:rPr lang="en-US" altLang="zh-CN" dirty="0" err="1"/>
              <a:t>vscode</a:t>
            </a:r>
            <a:r>
              <a:rPr lang="en-US" altLang="zh-CN" dirty="0"/>
              <a:t>&amp;</a:t>
            </a:r>
            <a:r>
              <a:rPr lang="zh-CN" altLang="en-US" dirty="0"/>
              <a:t>主机工作目录链接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9E3990-20F2-42D7-B609-138EC6B4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55" y="1062183"/>
            <a:ext cx="9294132" cy="52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0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533</Words>
  <Application>Microsoft Office PowerPoint</Application>
  <PresentationFormat>宽屏</PresentationFormat>
  <Paragraphs>40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-apple-system</vt:lpstr>
      <vt:lpstr>等线</vt:lpstr>
      <vt:lpstr>等线 Light</vt:lpstr>
      <vt:lpstr>Arial</vt:lpstr>
      <vt:lpstr>Office 主题​​</vt:lpstr>
      <vt:lpstr>环境&amp;入门 Wsl&amp;Vmware</vt:lpstr>
      <vt:lpstr>PowerPoint 演示文稿</vt:lpstr>
      <vt:lpstr>1.在Microsoft Store搜索Ubuntu(wsl --update)</vt:lpstr>
      <vt:lpstr>2.更改windows系统设置</vt:lpstr>
      <vt:lpstr>3.设置你的用户名和密码，进入系统</vt:lpstr>
      <vt:lpstr>4.设置vscode&amp;主机工作目录链接</vt:lpstr>
      <vt:lpstr>4.设置vscode&amp;主机工作目录链接</vt:lpstr>
      <vt:lpstr>4.设置vscode&amp;主机工作目录链接</vt:lpstr>
      <vt:lpstr>4.设置vscode&amp;主机工作目录链接</vt:lpstr>
      <vt:lpstr>5.换源</vt:lpstr>
      <vt:lpstr>6.安装qemu</vt:lpstr>
      <vt:lpstr>PowerPoint 演示文稿</vt:lpstr>
      <vt:lpstr>Vmware workstation</vt:lpstr>
      <vt:lpstr>PowerPoint 演示文稿</vt:lpstr>
      <vt:lpstr>PowerPoint 演示文稿</vt:lpstr>
      <vt:lpstr>PowerPoint 演示文稿</vt:lpstr>
      <vt:lpstr>实验流程简单介绍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环境入门</dc:title>
  <dc:creator>王 嘉梁</dc:creator>
  <cp:lastModifiedBy>王 嘉梁</cp:lastModifiedBy>
  <cp:revision>23</cp:revision>
  <dcterms:created xsi:type="dcterms:W3CDTF">2022-03-06T03:05:53Z</dcterms:created>
  <dcterms:modified xsi:type="dcterms:W3CDTF">2022-03-07T10:51:55Z</dcterms:modified>
</cp:coreProperties>
</file>