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916D8-8EE5-4D9B-AE00-0202B5FCFE8A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E354E-D4B0-4B18-A3B6-32815A1A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3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E354E-D4B0-4B18-A3B6-32815A1AA2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5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OLC\Desktop\Sunny 2017\产品——KPI 365\KPI——UI页面\App 全套UI  20170214\招贤馆\招贤馆-01-首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3035982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2703167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</a:t>
            </a:r>
            <a:r>
              <a:rPr lang="zh-CN" altLang="en-US" dirty="0"/>
              <a:t>招贤馆模块首页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63888" y="213285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5091" y="187124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本月招聘统计区，统计本月中校招、社招量，不可点击。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675275" y="364027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9914" y="3378664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所有小程序中完成笔试提交的，在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中均会生成应聘者数据条，排列顺序从上之下为本月最新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—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本月最旧。</a:t>
            </a:r>
          </a:p>
        </p:txBody>
      </p:sp>
    </p:spTree>
    <p:extLst>
      <p:ext uri="{BB962C8B-B14F-4D97-AF65-F5344CB8AC3E}">
        <p14:creationId xmlns:p14="http://schemas.microsoft.com/office/powerpoint/2010/main" val="12028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App—</a:t>
            </a:r>
            <a:r>
              <a:rPr lang="zh-CN" altLang="en-US" dirty="0"/>
              <a:t>应聘者详细页面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点击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招贤馆首页中的应聘者数据条，进入该应聘者详细页面。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默认显示个人资料部分。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 descr="C:\Users\AOLC\Desktop\Sunny 2017\产品——KPI 365\KPI——UI页面\App 全套UI  20170214\招贤馆\招贤馆-04-求职者详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317354" cy="590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3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App—</a:t>
            </a:r>
            <a:r>
              <a:rPr lang="zh-CN" altLang="en-US" dirty="0"/>
              <a:t>应聘者详细页面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文化认同部分，显示性格测评结果。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包含；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综述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潜在缺点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 descr="C:\Users\AOLC\Desktop\Sunny 2017\产品——KPI 365\KPI——UI页面\App 全套UI  20170214\招贤馆\招贤馆-04-求职者详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1" y="980728"/>
            <a:ext cx="3121729" cy="55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App—</a:t>
            </a:r>
            <a:r>
              <a:rPr lang="zh-CN" altLang="en-US" dirty="0"/>
              <a:t>应聘者详细页面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6429" y="2420888"/>
            <a:ext cx="175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评估历史中，</a:t>
            </a:r>
            <a:r>
              <a:rPr lang="zh-CN" altLang="en-US" sz="1400" dirty="0">
                <a:solidFill>
                  <a:srgbClr val="FF0000"/>
                </a:solidFill>
              </a:rPr>
              <a:t>显示所有面试过该人的历史数据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。排序从上至下为最新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最旧。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评估无审批流程。数据互相可见。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 descr="C:\Users\AOLC\Desktop\Sunny 2017\产品——KPI 365\KPI——UI页面\App 全套UI  20170214\招贤馆\招贤馆-04-求职者详情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3490"/>
            <a:ext cx="3226085" cy="5738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" name="Picture 2" descr="C:\Users\AOLC\Desktop\Sunny 2017\产品——KPI 365\KPI——UI页面\App 全套UI  20170214\招贤馆\招贤馆-04-求职者详情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2" y="763490"/>
            <a:ext cx="3274223" cy="58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App—</a:t>
            </a:r>
            <a:r>
              <a:rPr lang="zh-CN" altLang="en-US" dirty="0"/>
              <a:t>面试评估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面试评估采用选择标签的方式，标签分类不限制，可一起选。选择标签数量不限制。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点击确认后，回到应聘者详细页面中“评估历史”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页。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给予相应标签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91" name="Picture 3" descr="C:\Users\AOLC\Desktop\Sunny 2017\产品——KPI 365\KPI——UI页面\App 全套UI  20170214\招贤馆\招贤馆-05-面试评估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1846"/>
            <a:ext cx="3458245" cy="61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5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OLC\Desktop\Sunny 2017\产品——KPI 365\KPI——UI页面\App 全套UI  20170214\招贤馆\招贤馆-01-首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3035983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7" name="直接箭头连接符 6"/>
          <p:cNvCxnSpPr/>
          <p:nvPr/>
        </p:nvCxnSpPr>
        <p:spPr>
          <a:xfrm>
            <a:off x="3779912" y="1412776"/>
            <a:ext cx="19007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AOLC\Desktop\Sunny 2017\产品——KPI 365\KPI——UI页面\App 全套UI  20170214\招贤馆\招贤馆-02-笔试邀请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42" y="1052736"/>
            <a:ext cx="3035983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2703167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笔试邀请二维码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186" y="1628800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打开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中招贤馆首页，点击右上角二维码图标，进入当前用户专属的笔试邀请二维码页面。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208" y="5229199"/>
            <a:ext cx="194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二维码页面包含：企业名称、专属二维码、邀请人姓名、邀请人职位。</a:t>
            </a:r>
          </a:p>
        </p:txBody>
      </p:sp>
    </p:spTree>
    <p:extLst>
      <p:ext uri="{BB962C8B-B14F-4D97-AF65-F5344CB8AC3E}">
        <p14:creationId xmlns:p14="http://schemas.microsoft.com/office/powerpoint/2010/main" val="40662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491880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扫码进入微信小程序</a:t>
            </a:r>
          </a:p>
        </p:txBody>
      </p:sp>
      <p:pic>
        <p:nvPicPr>
          <p:cNvPr id="2050" name="Picture 2" descr="C:\Users\AOLC\Desktop\Sunny 2017\产品——KPI 365\KPI——UI页面\App 全套UI  20170214\招贤馆\招贤馆-06-小程序1-首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03598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30266" y="2060848"/>
            <a:ext cx="43062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扫码后，应聘者进入微信小程序首页。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应聘者填写：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真实姓名、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选择应聘岗位（</a:t>
            </a:r>
            <a:r>
              <a:rPr lang="zh-CN" altLang="en-US" sz="1400" dirty="0">
                <a:solidFill>
                  <a:srgbClr val="FF0000"/>
                </a:solidFill>
              </a:rPr>
              <a:t>点击页面下方出现滑动选项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—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岗位在后台设置完成，需要给予选项的数据、</a:t>
            </a: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类型（校招、社招）、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其中应聘者所选的应聘岗位，是题库选题的促发点。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完成信息填写后，点击确认进入笔试答题。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132856"/>
            <a:ext cx="293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个人资料部分，所有页面表单内容均为必填项；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所有选择类型，</a:t>
            </a:r>
            <a:r>
              <a:rPr lang="zh-CN" altLang="en-US" sz="1400" dirty="0">
                <a:solidFill>
                  <a:srgbClr val="FF0000"/>
                </a:solidFill>
              </a:rPr>
              <a:t>均采用页面底部弹出滑动选项的方式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；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个人资料填写中途退出页面，实时保存数据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填空样式和选择样式的具体字段？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AOLC\Desktop\Sunny 2017\产品——KPI 365\KPI——UI页面\App 全套UI  20170214\招贤馆\招贤馆-06-小程序2-个人资料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5" y="769573"/>
            <a:ext cx="323874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个人资料</a:t>
            </a:r>
          </a:p>
        </p:txBody>
      </p:sp>
    </p:spTree>
    <p:extLst>
      <p:ext uri="{BB962C8B-B14F-4D97-AF65-F5344CB8AC3E}">
        <p14:creationId xmlns:p14="http://schemas.microsoft.com/office/powerpoint/2010/main" val="1449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个人资料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关于兴趣特长，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采用选择标签的方式，但应聘者页面不可增添标签，增添标签的权限在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PC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端管理后台处。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所有必填项填写完成，页面底部的“下一步”方呈现可点击状态，点击进入到“文化认同”模块，且不可再返回个人资料部分。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标签内容等待告知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注意有报错的提示文字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AOLC\Desktop\Sunny 2017\产品——KPI 365\KPI——UI页面\App 全套UI  20170214\招贤馆\招贤馆-06-小程序2-个人资料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7" y="908720"/>
            <a:ext cx="3231419" cy="57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1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文化认同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从“文化认同”模块开始，算作正式进入笔试考评阶段，</a:t>
            </a:r>
            <a:r>
              <a:rPr lang="zh-CN" altLang="en-US" sz="1400" dirty="0">
                <a:solidFill>
                  <a:srgbClr val="FF0000"/>
                </a:solidFill>
              </a:rPr>
              <a:t>并开始计时笔试用时。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文化认同、</a:t>
            </a:r>
            <a:r>
              <a:rPr lang="zh-CN" altLang="en-US" sz="1400" dirty="0">
                <a:solidFill>
                  <a:srgbClr val="FF0000"/>
                </a:solidFill>
              </a:rPr>
              <a:t>专业技能的所有试题，均采用单题显示的当时，选择选项即跳到下一题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，不可回退。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底部显示答题进度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AOLC\Desktop\Sunny 2017\产品——KPI 365\KPI——UI页面\App 全套UI  20170214\招贤馆\招贤馆-06-小程序3-文化认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1" y="733024"/>
            <a:ext cx="3355319" cy="596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4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文化认同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663914"/>
            <a:ext cx="29380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文化认同模块最后一题，选择选项后，</a:t>
            </a:r>
            <a:r>
              <a:rPr lang="zh-CN" altLang="en-US" sz="1400" dirty="0">
                <a:solidFill>
                  <a:srgbClr val="FF0000"/>
                </a:solidFill>
              </a:rPr>
              <a:t>页面底部出现如图提示，出现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秒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，随即进入专业技能笔试模块中。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 descr="C:\Users\AOLC\Desktop\Sunny 2017\产品——KPI 365\KPI——UI页面\App 全套UI  20170214\招贤馆\招贤馆-06-小程序3-文化认同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28095"/>
            <a:ext cx="3178354" cy="56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退出提醒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从进入“文化认同”开始，到专业技能结束，</a:t>
            </a:r>
            <a:r>
              <a:rPr lang="zh-CN" altLang="en-US" sz="1400" dirty="0">
                <a:solidFill>
                  <a:srgbClr val="FF0000"/>
                </a:solidFill>
              </a:rPr>
              <a:t>笔试中途退出页面，均出现提示，是否确认退出。如退出，则保留已完成的完整模块数据，新模块重新选题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如按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Home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键反馈桌面，再次进入程序，则回到退出时的页面。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如后台杀死程序，则重新进入小程序首页。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AOLC\Desktop\Sunny 2017\产品——KPI 365\KPI——UI页面\App 全套UI  20170214\招贤馆\招贤馆-06-小程序3-文化认同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3" y="955374"/>
            <a:ext cx="3085130" cy="54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3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650146" y="31409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2014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</a:t>
            </a:r>
            <a:r>
              <a:rPr lang="en-US" altLang="zh-CN" dirty="0"/>
              <a:t>—</a:t>
            </a:r>
            <a:r>
              <a:rPr lang="zh-CN" altLang="en-US" dirty="0"/>
              <a:t>笔试完成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132856"/>
            <a:ext cx="2938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专业笔试最后一题完成后，出现此页面，告知应聘者完成笔试。但暂不提供任何笔试分数结果。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此处点击左上角“返回”无需出现上页中的提醒框，即可退出小程序。</a:t>
            </a:r>
          </a:p>
        </p:txBody>
      </p:sp>
      <p:pic>
        <p:nvPicPr>
          <p:cNvPr id="8194" name="Picture 2" descr="C:\Users\AOLC\Desktop\Sunny 2017\产品——KPI 365\KPI——UI页面\App 全套UI  20170214\招贤馆\招贤馆-06-小程序5-结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1547"/>
            <a:ext cx="3110594" cy="55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685</Words>
  <Application>Microsoft Office PowerPoint</Application>
  <PresentationFormat>全屏显示(4:3)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</dc:creator>
  <cp:lastModifiedBy>庄臣</cp:lastModifiedBy>
  <cp:revision>34</cp:revision>
  <dcterms:created xsi:type="dcterms:W3CDTF">2017-02-28T07:46:29Z</dcterms:created>
  <dcterms:modified xsi:type="dcterms:W3CDTF">2017-03-01T03:18:57Z</dcterms:modified>
</cp:coreProperties>
</file>