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7987562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17987562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7987562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1798756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7987562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17987562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798756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1798756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7987562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17987562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798756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1798756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41e0ac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41e0ac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41e0ac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741e0ac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ckages.debian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pen-mesh.org/projects/batman-adv/wiki/Wiki" TargetMode="External"/><Relationship Id="rId4" Type="http://schemas.openxmlformats.org/officeDocument/2006/relationships/hyperlink" Target="https://www.open-mesh.org/projects/batman-adv/wiki/Debian_batman-adv_AutoStartup" TargetMode="External"/><Relationship Id="rId5" Type="http://schemas.openxmlformats.org/officeDocument/2006/relationships/hyperlink" Target="https://www.open-mesh.org/projects/batman-adv/wiki" TargetMode="External"/><Relationship Id="rId6" Type="http://schemas.openxmlformats.org/officeDocument/2006/relationships/hyperlink" Target="https://openwrt.org/docs/guide-user/network/wifi/mesh/batman" TargetMode="External"/><Relationship Id="rId7" Type="http://schemas.openxmlformats.org/officeDocument/2006/relationships/hyperlink" Target="https://www.open-mesh.org/projects/batman-adv/wiki/F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B.A.T.M.A.N advanced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e configurar o batman-adv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975" y="1576075"/>
            <a:ext cx="2912926" cy="1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867575" y="2272225"/>
            <a:ext cx="1859100" cy="19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batman-adv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implementado como um módulo do kernel linux.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 sobre a camada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Abstrai as interfaces do dispositivo para a camada bat0.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00" y="2267588"/>
            <a:ext cx="19050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30399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60"/>
              <a:t>O módulo batman-adv já vem por padrão dentro do kernel, porém, é necessário configurar para que ele inicie junto à inicialização do sistema.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560"/>
              <a:t>Para isso, deve-se adicionar uma linha com o nome “batman-adv” no arquivo /etc/modules, para isso é necessário ter privilégios de superusuário, do modo que ele fique: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br>
              <a:rPr lang="pt-BR" sz="1560"/>
            </a:b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560"/>
              <a:t>Para editar o arquivo usando o nano, deve-se usar o comando: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36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sudo nano /etc/modules</a:t>
            </a:r>
            <a:endParaRPr sz="136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560"/>
              <a:t>Ir até o fim do arquivo usando os direcionais do teclado, adicionar a linha “batman-adv” e p</a:t>
            </a:r>
            <a:r>
              <a:rPr lang="pt-BR" sz="1560"/>
              <a:t>ara salvar e sair, basta usar Ctrl+O e em seguida Ctrl+X.</a:t>
            </a:r>
            <a:endParaRPr sz="156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8883" t="0"/>
          <a:stretch/>
        </p:blipFill>
        <p:spPr>
          <a:xfrm>
            <a:off x="406250" y="2386375"/>
            <a:ext cx="8331502" cy="9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230399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0"/>
              <a:t>Também é necessário instalar o pacote batctl, que não vem por padrão na maioria das distribuiçẽs. Pode ser usado o gerenciador de pacotes (recomendado) para instalá-lo ou o arquivo .deb, possível de baixar pela internet.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60"/>
              <a:t>Para instalar pelo apt basta usar: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5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batctl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60"/>
              <a:t>Pelo arquivo .deb, primeiro deve-se baixar o arquivo apropriado </a:t>
            </a:r>
            <a:r>
              <a:rPr lang="pt-BR" sz="1560"/>
              <a:t>em </a:t>
            </a:r>
            <a:r>
              <a:rPr lang="pt-BR" sz="156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https://packages.debian.org</a:t>
            </a:r>
            <a:r>
              <a:rPr lang="pt-BR" sz="1560"/>
              <a:t>, levando em conta </a:t>
            </a:r>
            <a:r>
              <a:rPr lang="pt-BR" sz="1560"/>
              <a:t>a versão do sistema usado (stable = bullseye, unstable = sid, testing = bookworm) e </a:t>
            </a:r>
            <a:r>
              <a:rPr lang="pt-BR" sz="1560"/>
              <a:t>a arquitetura da máquina</a:t>
            </a:r>
            <a:r>
              <a:rPr lang="pt-BR" sz="1560"/>
              <a:t>.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60"/>
              <a:t>Após entrar no diretório onde está o arquivo baixado, pode-se usar o comando:</a:t>
            </a:r>
            <a:endParaRPr sz="1560"/>
          </a:p>
          <a:p>
            <a:pPr indent="230399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55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dpkg -i bactl_*.deb</a:t>
            </a:r>
            <a:endParaRPr sz="156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33450" y="2871250"/>
            <a:ext cx="3511500" cy="150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a interface wifi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555"/>
              <a:t>Para saber a interface wifi pode-se usar o comando:</a:t>
            </a:r>
            <a:endParaRPr sz="1555"/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/sbin/iw dev | grep Interface</a:t>
            </a:r>
            <a:endParaRPr sz="1355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555"/>
              <a:t>O nome dela estará </a:t>
            </a:r>
            <a:r>
              <a:rPr lang="pt-BR" sz="1555"/>
              <a:t>identificado</a:t>
            </a:r>
            <a:r>
              <a:rPr lang="pt-BR" sz="1555"/>
              <a:t> após “Interface”, normalmente é wlan0.</a:t>
            </a:r>
            <a:endParaRPr sz="1555"/>
          </a:p>
          <a:p>
            <a:pPr indent="230399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555"/>
              <a:t>Para configurá-la, deve-se adicionar as linhas </a:t>
            </a:r>
            <a:r>
              <a:rPr lang="pt-BR" sz="1555"/>
              <a:t>abaixo</a:t>
            </a:r>
            <a:r>
              <a:rPr lang="pt-BR" sz="1555"/>
              <a:t> no arquivo </a:t>
            </a:r>
            <a:r>
              <a:rPr lang="pt-BR" sz="1555"/>
              <a:t>/etc/network/interface</a:t>
            </a:r>
            <a:r>
              <a:rPr lang="pt-BR" sz="1555"/>
              <a:t>s. Se já existir alguma outra linha com o nome da interface wifi, ela deve ser comentada adicionando um “#” no início da linha.</a:t>
            </a:r>
            <a:endParaRPr sz="1555"/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 wlan0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iface wlan0 inet6 manual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mtu 1532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wireless-channel 1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wireless-essid my-mesh-network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wireless-mode ad-hoc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wireless-ap 02:12:34:56:78:9A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555"/>
              <a:t>Onde está wlan0 deve ser substituído pela interface wifi do seu dispositivo.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633450" y="2908389"/>
            <a:ext cx="4145100" cy="8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30399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0"/>
              <a:t>Para configurar a interface bat0 existem algumas formas diferentes, a usada é com endereçamento IPv6 automático. Primeiramente é necessário saber a localização do programa batctl (normalmente /usr/sbin/batctl) com o comando:</a:t>
            </a:r>
            <a:endParaRPr sz="1560"/>
          </a:p>
          <a:p>
            <a:pPr indent="230399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5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whereis batctl</a:t>
            </a:r>
            <a:endParaRPr sz="1560">
              <a:highlight>
                <a:schemeClr val="dk1"/>
              </a:highlight>
            </a:endParaRPr>
          </a:p>
          <a:p>
            <a:pPr indent="230399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60"/>
              <a:t>Para sua configuração também será alterado o arquivo </a:t>
            </a:r>
            <a:r>
              <a:rPr lang="pt-BR" sz="1560"/>
              <a:t>/etc/network/interfaces como no passo anterior, nele deve ser adicionado as linhas a seguir:</a:t>
            </a:r>
            <a:endParaRPr sz="1560"/>
          </a:p>
          <a:p>
            <a:pPr indent="230399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 bat0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iface bat0 inet6 auto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pre-up /usr/sbin/batctl if add eth0</a:t>
            </a:r>
            <a:endParaRPr sz="13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30399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pt-BR" sz="13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pre-up /usr/sbin/batctl if add wlan0</a:t>
            </a:r>
            <a:endParaRPr sz="1560"/>
          </a:p>
          <a:p>
            <a:pPr indent="230399" lvl="0" marL="0" marR="0" rtl="0" algn="just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sz="1560"/>
              <a:t>Onde está /usr/sbin/batctl deve ser substituído pelo local do batctl indicado pelo comando wheires. </a:t>
            </a:r>
            <a:r>
              <a:rPr lang="pt-BR" sz="1555"/>
              <a:t>Onde está wlan0 deve ser substituído pela interface wifi do seu dispositivo.</a:t>
            </a:r>
            <a:endParaRPr sz="156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a interface bat0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como deve ficar o arquivo /etc/network/interfaces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5123" t="0"/>
          <a:stretch/>
        </p:blipFill>
        <p:spPr>
          <a:xfrm>
            <a:off x="311700" y="1152475"/>
            <a:ext cx="8520599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usados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Slide 2: </a:t>
            </a:r>
            <a:r>
              <a:rPr lang="pt-BR" sz="1550" u="sng">
                <a:solidFill>
                  <a:schemeClr val="hlink"/>
                </a:solidFill>
                <a:hlinkClick r:id="rId3"/>
              </a:rPr>
              <a:t>https://www.open-mesh.org/projects/batman-adv/wiki/Wiki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50"/>
              <a:t>Slide 3, 5, 6: </a:t>
            </a:r>
            <a:r>
              <a:rPr lang="pt-BR" sz="1550" u="sng">
                <a:solidFill>
                  <a:schemeClr val="hlink"/>
                </a:solidFill>
                <a:hlinkClick r:id="rId4"/>
              </a:rPr>
              <a:t>https://www.open-mesh.org/projects/batman-adv/wiki/Debian_batman-adv_AutoStartup</a:t>
            </a:r>
            <a:endParaRPr sz="155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interessantes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2895425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Página do batman-adv: </a:t>
            </a:r>
            <a:r>
              <a:rPr lang="pt-BR" sz="1550" u="sng">
                <a:solidFill>
                  <a:schemeClr val="hlink"/>
                </a:solidFill>
                <a:hlinkClick r:id="rId5"/>
              </a:rPr>
              <a:t>https://www.open-mesh.org/projects/batman-adv/wiki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50"/>
              <a:t>batman-adv no OpenWrt: </a:t>
            </a:r>
            <a:r>
              <a:rPr lang="pt-BR" sz="1550" u="sng">
                <a:solidFill>
                  <a:schemeClr val="hlink"/>
                </a:solidFill>
                <a:hlinkClick r:id="rId6"/>
              </a:rPr>
              <a:t>https://openwrt.org/docs/guide-user/network/wifi/mesh/batman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50"/>
              <a:t>Faq batman-adv: </a:t>
            </a:r>
            <a:r>
              <a:rPr lang="pt-BR" sz="1550" u="sng">
                <a:solidFill>
                  <a:schemeClr val="hlink"/>
                </a:solidFill>
                <a:hlinkClick r:id="rId7"/>
              </a:rPr>
              <a:t>https://www.open-mesh.org/projects/batman-adv/wiki/Faq</a:t>
            </a: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