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6922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9414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520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7585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70637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5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984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>
                    <a:lumMod val="9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261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19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2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4050791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0689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1">
              <a:lumMod val="50000"/>
              <a:lumOff val="5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5445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F3ED11F-58F2-422E-BD04-E44897C6ACFF}" type="datetimeFigureOut">
              <a:rPr lang="zh-CN" altLang="en-US" smtClean="0"/>
              <a:t>2024/7/24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0CE75C-06F7-437E-80CF-D59DD73D0C56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6486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3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3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7DFD99-18D2-BE41-DC64-90CF693B85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图论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C33A787-5633-FD80-58CF-0DC7DDFE9B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wwlw</a:t>
            </a:r>
            <a:endParaRPr lang="en-US" altLang="zh-CN" dirty="0"/>
          </a:p>
          <a:p>
            <a:r>
              <a:rPr lang="en-US" altLang="zh-CN" dirty="0"/>
              <a:t>7.29</a:t>
            </a:r>
          </a:p>
        </p:txBody>
      </p:sp>
    </p:spTree>
    <p:extLst>
      <p:ext uri="{BB962C8B-B14F-4D97-AF65-F5344CB8AC3E}">
        <p14:creationId xmlns:p14="http://schemas.microsoft.com/office/powerpoint/2010/main" val="16514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5174F-D46E-C868-7A0F-07588460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i="0" dirty="0">
                <a:solidFill>
                  <a:srgbClr val="FFFFFF"/>
                </a:solidFill>
                <a:effectLst/>
                <a:latin typeface="-apple-system"/>
              </a:rPr>
              <a:t>[PA2014] Kuglarz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109CF-38BC-AF6C-7BBA-2406FC21D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假若知道了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和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+1,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奇偶性，那么就能得出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奇偶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这是一种连通性。</a:t>
                </a:r>
                <a:endParaRPr lang="en-US" altLang="zh-CN" dirty="0"/>
              </a:p>
              <a:p>
                <a:r>
                  <a:rPr lang="zh-CN" altLang="en-US" dirty="0"/>
                  <a:t>反应到图上，假若知道了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奇偶</m:t>
                    </m:r>
                  </m:oMath>
                </a14:m>
                <a:r>
                  <a:rPr lang="zh-CN" altLang="en-US" dirty="0"/>
                  <a:t>，就从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向  </a:t>
                </a:r>
                <a:r>
                  <a:rPr lang="en-US" altLang="zh-CN" dirty="0"/>
                  <a:t>b+1 </a:t>
                </a:r>
                <a:r>
                  <a:rPr lang="zh-CN" altLang="en-US" dirty="0"/>
                  <a:t>连一条边。那么判断是否知道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奇偶</m:t>
                    </m:r>
                  </m:oMath>
                </a14:m>
                <a:r>
                  <a:rPr lang="zh-CN" altLang="en-US" dirty="0"/>
                  <a:t>，只需要看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是否连通。</a:t>
                </a:r>
                <a:endParaRPr lang="en-US" altLang="zh-CN" dirty="0"/>
              </a:p>
              <a:p>
                <a:r>
                  <a:rPr lang="zh-CN" altLang="en-US" dirty="0"/>
                  <a:t>对 </a:t>
                </a:r>
                <a:r>
                  <a:rPr lang="en-US" altLang="zh-CN" dirty="0"/>
                  <a:t>1 ~ n+1 </a:t>
                </a:r>
                <a:r>
                  <a:rPr lang="zh-CN" altLang="en-US" dirty="0"/>
                  <a:t>构成的图求最小生成树即可。</a:t>
                </a:r>
                <a:endParaRPr lang="en-US" altLang="zh-CN" dirty="0"/>
              </a:p>
              <a:p>
                <a:r>
                  <a:rPr lang="zh-CN" altLang="en-US" dirty="0"/>
                  <a:t>由于是完全图，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sSup>
                              <m:sSup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Prim </a:t>
                </a:r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n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选取后者。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109CF-38BC-AF6C-7BBA-2406FC21D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1859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A3ABB6-3684-560B-F866-6B1E8B209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9BD97-05BD-D9A7-4278-B74C67137B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个节点的无向图，带点权和边权。每次询问一个点，问从此点出发，不经过大于某个权值的边能到达的所有点中，第 </a:t>
                </a:r>
                <a:r>
                  <a:rPr lang="en-US" altLang="zh-CN" dirty="0"/>
                  <a:t>k </a:t>
                </a:r>
                <a:r>
                  <a:rPr lang="zh-CN" altLang="en-US" dirty="0"/>
                  <a:t>大的权值是多少。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579BD97-05BD-D9A7-4278-B74C67137B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 r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2186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D01BD-07C4-9DF3-BA6F-800E6087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Peaks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46010F-8ADA-17C8-583E-8DF147FBB7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首先要知道哪些点能到达。题目的意思就是求出瓶颈树。</a:t>
                </a:r>
                <a:endParaRPr lang="en-US" altLang="zh-CN" dirty="0"/>
              </a:p>
              <a:p>
                <a:r>
                  <a:rPr lang="zh-CN" altLang="en-US" dirty="0"/>
                  <a:t>而最小生成树，一定也是瓶颈树。</a:t>
                </a:r>
                <a:endParaRPr lang="en-US" altLang="zh-CN" dirty="0"/>
              </a:p>
              <a:p>
                <a:r>
                  <a:rPr lang="zh-CN" altLang="en-US" dirty="0"/>
                  <a:t>建出 </a:t>
                </a:r>
                <a:r>
                  <a:rPr lang="en-US" altLang="zh-CN" dirty="0" err="1"/>
                  <a:t>Kurskal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重构树，离线询问，从根开始 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，线段树合并即可。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246010F-8ADA-17C8-583E-8DF147FBB7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31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3A21F-9D08-2C9E-7AAB-6B938327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超级加倍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19A44-FE17-98A6-54A4-FF774CD9E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给定一棵树。</a:t>
                </a:r>
              </a:p>
              <a:p>
                <a:r>
                  <a:rPr lang="zh-CN" altLang="en-US" dirty="0"/>
                  <a:t>我们认为一条从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的简单路径是好的，当且仅当路径上的点中编号最小的是</a:t>
                </a:r>
                <a:r>
                  <a:rPr lang="en-US" altLang="zh-CN" dirty="0"/>
                  <a:t> x</a:t>
                </a:r>
                <a:r>
                  <a:rPr lang="zh-CN" altLang="en-US" dirty="0"/>
                  <a:t>，最大的是 </a:t>
                </a:r>
                <a:r>
                  <a:rPr lang="en-US" altLang="zh-CN" dirty="0"/>
                  <a:t>y</a:t>
                </a:r>
                <a:r>
                  <a:rPr lang="zh-CN" altLang="en-US" dirty="0"/>
                  <a:t>。</a:t>
                </a:r>
              </a:p>
              <a:p>
                <a:r>
                  <a:rPr lang="zh-CN" altLang="en-US" dirty="0"/>
                  <a:t>求出好的简单路径条数。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19A44-FE17-98A6-54A4-FF774CD9E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735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F3A21F-9D08-2C9E-7AAB-6B9383275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超级加倍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19A44-FE17-98A6-54A4-FF774CD9E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从简单情况入手，先考虑链上怎么做。</a:t>
                </a:r>
                <a:endParaRPr lang="en-US" altLang="zh-CN" dirty="0"/>
              </a:p>
              <a:p>
                <a:r>
                  <a:rPr lang="zh-CN" altLang="en-US" dirty="0"/>
                  <a:t>容易想到两个做法。</a:t>
                </a:r>
                <a:endParaRPr lang="en-US" altLang="zh-CN" dirty="0"/>
              </a:p>
              <a:p>
                <a:r>
                  <a:rPr lang="zh-CN" altLang="en-US" dirty="0"/>
                  <a:t>一个是维护两个单调栈，然后在其中一个上面二分求答案。但难以在树上推广。</a:t>
                </a:r>
                <a:endParaRPr lang="en-US" altLang="zh-CN" dirty="0"/>
              </a:p>
              <a:p>
                <a:r>
                  <a:rPr lang="zh-CN" altLang="en-US" dirty="0"/>
                  <a:t>另一个是用笛卡尔树，一个大根一个小根。那么满足条件的点对在两棵笛卡尔树中一定互为祖父关系。那么把询问差分之后就是一个经典二维偏序问题。</a:t>
                </a:r>
                <a:endParaRPr lang="en-US" altLang="zh-CN" dirty="0"/>
              </a:p>
              <a:p>
                <a:r>
                  <a:rPr lang="zh-CN" altLang="en-US" dirty="0"/>
                  <a:t>类比于序列上的问题，在树上一个类似笛卡尔树的结构是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重构树。</a:t>
                </a:r>
                <a:endParaRPr lang="en-US" altLang="zh-CN" dirty="0"/>
              </a:p>
              <a:p>
                <a:r>
                  <a:rPr lang="zh-CN" altLang="en-US" dirty="0"/>
                  <a:t>具体而言，树的构建可以考虑从小到大加点，遍历所有与当前点相连的且已经在重构树中的连通块，将该连通块的父亲指向当前点。之后的问题就和序列上一样了。</a:t>
                </a:r>
                <a:endParaRPr lang="en-US" altLang="zh-CN" dirty="0"/>
              </a:p>
              <a:p>
                <a:r>
                  <a:rPr lang="zh-CN" altLang="en-US" dirty="0"/>
                  <a:t>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019A44-FE17-98A6-54A4-FF774CD9E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 r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65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39D8-1362-7B0F-1DA5-D451E17F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简单数学题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FFDF3-D0B0-9126-BEFB-9A4527771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定义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b="0" dirty="0"/>
                  <a:t> </a:t>
                </a:r>
                <a:r>
                  <a:rPr lang="zh-CN" altLang="en-US" dirty="0"/>
                  <a:t>表示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的各位数之和。</a:t>
                </a:r>
                <a:endParaRPr lang="en-US" altLang="zh-CN" dirty="0"/>
              </a:p>
              <a:p>
                <a:r>
                  <a:rPr lang="zh-CN" altLang="en-US" b="0" dirty="0"/>
                  <a:t>给定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，求在所有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的倍数</a:t>
                </a:r>
                <a:r>
                  <a:rPr lang="zh-CN" altLang="en-US" dirty="0"/>
                  <a:t>中，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最小是多少。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FFDF3-D0B0-9126-BEFB-9A4527771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88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DA39D8-1362-7B0F-1DA5-D451E17F8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简单数学题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FFDF3-D0B0-9126-BEFB-9A45277710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考虑对于一个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，如何求出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显然可以递归地删除最低位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10+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den>
                        </m:f>
                      </m:e>
                    </m:d>
                  </m:oMath>
                </a14:m>
                <a:endParaRPr lang="en-US" altLang="zh-CN" b="0" dirty="0"/>
              </a:p>
              <a:p>
                <a:r>
                  <a:rPr lang="zh-CN" altLang="en-US" b="0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看成点，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看成边权，那么就是求从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开始的单源最短路中，到所有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倍数的最短路。</a:t>
                </a:r>
                <a:endParaRPr lang="en-US" altLang="zh-CN" b="0" dirty="0"/>
              </a:p>
              <a:p>
                <a:r>
                  <a:rPr lang="zh-CN" altLang="en-US" dirty="0"/>
                  <a:t>但是这样很困难，倍数是不可枚举的。我们能否将所有倍数合并成一个点，变成求单点值？</a:t>
                </a:r>
                <a:endParaRPr lang="en-US" altLang="zh-CN" dirty="0"/>
              </a:p>
              <a:p>
                <a:r>
                  <a:rPr lang="zh-CN" altLang="en-US" dirty="0"/>
                  <a:t>考虑</a:t>
                </a:r>
                <a:r>
                  <a:rPr lang="zh-CN" altLang="en-US" b="0" dirty="0"/>
                  <a:t>将所有点按模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的余数</a:t>
                </a:r>
                <a:r>
                  <a:rPr lang="zh-CN" altLang="en-US" dirty="0"/>
                  <a:t>分类。但这会造成一个点的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10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是不定的。有无其他等价的连边方式可以替代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10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？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考虑对所有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，连一条到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且边权为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的边，再连一条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 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b="0" dirty="0"/>
                  <a:t> 且边权为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b="0" dirty="0"/>
                  <a:t> 的边。会发现这样建图跑最短路是符合原题的。那么答案就是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′(0)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  <a:p>
                <a:r>
                  <a:rPr lang="zh-CN" altLang="en-US" dirty="0"/>
                  <a:t>对于初始条件，将所有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设</m:t>
                    </m:r>
                  </m:oMath>
                </a14:m>
                <a:r>
                  <a:rPr lang="zh-CN" altLang="en-US" b="0" dirty="0"/>
                  <a:t>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。由于所有边权均为一，</a:t>
                </a:r>
                <a:r>
                  <a:rPr lang="en-US" altLang="zh-CN" b="0" dirty="0" err="1"/>
                  <a:t>bfs</a:t>
                </a:r>
                <a:r>
                  <a:rPr lang="en-US" altLang="zh-CN" b="0" dirty="0"/>
                  <a:t> </a:t>
                </a:r>
                <a:r>
                  <a:rPr lang="zh-CN" altLang="en-US" b="0" dirty="0"/>
                  <a:t>即可。复杂度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b="0" dirty="0"/>
                  <a:t>。</a:t>
                </a:r>
                <a:endParaRPr lang="en-US" altLang="zh-CN" b="0" dirty="0"/>
              </a:p>
              <a:p>
                <a:endParaRPr lang="en-US" altLang="zh-CN" b="0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D3FFDF3-D0B0-9126-BEFB-9A45277710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5" t="-1970" r="-8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8080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20776-A9DB-1076-2B53-18EAFE51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7BBCF-3666-E5F4-3DCA-96311EED4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给定一棵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个点的树，带边权。每个点有一个半径，从该点能走一步到达半径以内的其他点。对于每个点，询问至少走几步能到达一号点。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7BBCF-3666-E5F4-3DCA-96311EED4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 r="-13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60964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20776-A9DB-1076-2B53-18EAFE51D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地雷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7BBCF-3666-E5F4-3DCA-96311EED4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树上邻域问题，容易想到点分治。</a:t>
                </a:r>
                <a:endParaRPr lang="en-US" altLang="zh-CN" dirty="0"/>
              </a:p>
              <a:p>
                <a:r>
                  <a:rPr lang="zh-CN" altLang="en-US" dirty="0"/>
                  <a:t>建出点分树后，每棵子树内点按照到子树根的距离排序，前缀优化建图。</a:t>
                </a:r>
                <a:endParaRPr lang="en-US" altLang="zh-CN" dirty="0"/>
              </a:p>
              <a:p>
                <a:r>
                  <a:rPr lang="zh-CN" altLang="en-US" dirty="0"/>
                  <a:t>建出反图，由于所有边权为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，从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号点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即可求出最短路。</a:t>
                </a:r>
                <a:endParaRPr lang="en-US" altLang="zh-CN" dirty="0"/>
              </a:p>
              <a:p>
                <a:r>
                  <a:rPr lang="zh-CN" altLang="en-US" dirty="0"/>
                  <a:t>复杂度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6A7BBCF-3666-E5F4-3DCA-96311EED4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7178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5A6F2-83AF-ED0F-A02D-87B1243E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[PA2012] TAX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1CBBB1-FD59-7467-FE40-1D06D7939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zh-CN" altLang="en-US" dirty="0"/>
                  <a:t>给定一个无向图，经过一个点的代价是进入和离开这个点的两条边的边权的较大值。起点的代价是离开起点的边的边权，终点的代价是进入终点的边的边权。求从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的最短路。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1CBBB1-FD59-7467-FE40-1D06D7939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55" t="-1515" r="-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607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0FCD-49B5-4F10-6F1D-BC5EB881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[SCOI2012] </a:t>
            </a:r>
            <a:r>
              <a:rPr lang="zh-CN" altLang="en-US" dirty="0"/>
              <a:t>滑雪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C0599-7CCB-1707-A5D7-857058A26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给定一个带边权有向图。现在从点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开始走，走的过程中可以无代价回溯任意多步，求在经过最多点的情况下（重复的点算一次），最小边权和是多少。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C0599-7CCB-1707-A5D7-857058A26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 r="-1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31143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5A6F2-83AF-ED0F-A02D-87B1243E8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[PA2012] TAX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1CBBB1-FD59-7467-FE40-1D06D79394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只要知道是从哪条边进入的，出去时的费用就很好计算了。</a:t>
                </a:r>
                <a:endParaRPr lang="en-US" altLang="zh-CN" dirty="0"/>
              </a:p>
              <a:p>
                <a:r>
                  <a:rPr lang="zh-CN" altLang="en-US" dirty="0"/>
                  <a:t>假设原图中点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度数为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就</m:t>
                    </m:r>
                  </m:oMath>
                </a14:m>
                <a:r>
                  <a:rPr lang="zh-CN" altLang="en-US" dirty="0"/>
                  <a:t>把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这个点拆分成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个点。入边出边两两连接。这样会产生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∑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条边，当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较大，就不能接受。</a:t>
                </a:r>
                <a:endParaRPr lang="en-US" altLang="zh-CN" dirty="0"/>
              </a:p>
              <a:p>
                <a:r>
                  <a:rPr lang="zh-CN" altLang="en-US" dirty="0"/>
                  <a:t>考虑到该问题具有单调性，可以前缀建图优化。对于一个点，把它所有边按权值排序，那么如果从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进入，对于所有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的出边，花费为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。即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连向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1" dirty="0"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花费为 </a:t>
                </a:r>
                <a:r>
                  <a:rPr lang="en-US" altLang="zh-CN" dirty="0"/>
                  <a:t>0</a:t>
                </a:r>
                <a:r>
                  <a:rPr lang="zh-CN" altLang="en-US" dirty="0"/>
                  <a:t>。对于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的出边，需要补上差价，连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花费为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跑单源最短路即可。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C1CBBB1-FD59-7467-FE40-1D06D79394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 r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2371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92B9-255B-B4D6-F0EA-06AEED29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[Code+#4] </a:t>
            </a:r>
            <a:r>
              <a:rPr lang="zh-CN" altLang="en-US" dirty="0"/>
              <a:t>最短路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8F341-144B-805B-A05C-E240CA07F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给定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个点的图，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条单向边。另外，可以花费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𝑥𝑜𝑟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从任意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走到任意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求给定点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的最短路。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≤5×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8F341-144B-805B-A05C-E240CA07F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62679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5792B9-255B-B4D6-F0EA-06AEED29A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[Code+#4] </a:t>
            </a:r>
            <a:r>
              <a:rPr lang="zh-CN" altLang="en-US" dirty="0"/>
              <a:t>最短路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8F341-144B-805B-A05C-E240CA07F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题目中出现异或，具有分配律，容易先想到按位考虑。</a:t>
                </a:r>
                <a:endParaRPr lang="en-US" altLang="zh-CN" dirty="0"/>
              </a:p>
              <a:p>
                <a:r>
                  <a:rPr lang="zh-CN" altLang="en-US" dirty="0"/>
                  <a:t>两个点互相到达的花费就是它们不同的位乘 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对每个点建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条边，从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𝑥𝑜𝑟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1≪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为枚举的位数。</a:t>
                </a:r>
                <a:endParaRPr lang="en-US" altLang="zh-CN" dirty="0"/>
              </a:p>
              <a:p>
                <a:r>
                  <a:rPr lang="zh-CN" altLang="en-US" dirty="0"/>
                  <a:t>这样就把从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到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的边，拆成了长度至多为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路径。</a:t>
                </a:r>
                <a:endParaRPr lang="en-US" altLang="zh-CN" dirty="0"/>
              </a:p>
              <a:p>
                <a:r>
                  <a:rPr lang="zh-CN" altLang="en-US" dirty="0"/>
                  <a:t>跑最短路即可。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B588F341-144B-805B-A05C-E240CA07F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4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963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017-A63A-438E-C945-DCAFB031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[WC2021] </a:t>
            </a:r>
            <a:r>
              <a:rPr lang="zh-CN" altLang="en-US" dirty="0"/>
              <a:t>括号路径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8721C-A79B-A364-A0F9-A328F6A06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一个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条边的图，一条边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u,v,w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实际由一条从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类型为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的左括号的边和一条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的类型为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的右括号的边。询问有多少个无序点对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，存在一条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或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的合法括号路径。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≤3×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≤6×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8721C-A79B-A364-A0F9-A328F6A06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 r="-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90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DF017-A63A-438E-C945-DCAFB031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[WC2021] </a:t>
            </a:r>
            <a:r>
              <a:rPr lang="zh-CN" altLang="en-US" dirty="0"/>
              <a:t>括号路径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8721C-A79B-A364-A0F9-A328F6A06C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考虑一个合法括号序列的生成方式，无非两种：</a:t>
                </a:r>
                <a:endParaRPr lang="en-US" altLang="zh-CN" dirty="0"/>
              </a:p>
              <a:p>
                <a:r>
                  <a:rPr lang="en-US" altLang="zh-CN" dirty="0"/>
                  <a:t>1. </a:t>
                </a:r>
                <a:r>
                  <a:rPr lang="zh-CN" altLang="en-US" dirty="0"/>
                  <a:t>如果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和 </a:t>
                </a:r>
                <a:r>
                  <a:rPr lang="en-US" altLang="zh-CN" dirty="0"/>
                  <a:t>B </a:t>
                </a:r>
                <a:r>
                  <a:rPr lang="zh-CN" altLang="en-US" dirty="0"/>
                  <a:t>均为合法串，那么 </a:t>
                </a:r>
                <a:r>
                  <a:rPr lang="en-US" altLang="zh-CN" dirty="0"/>
                  <a:t>AB </a:t>
                </a:r>
                <a:r>
                  <a:rPr lang="zh-CN" altLang="en-US" dirty="0"/>
                  <a:t>也是合法串。在该题中，相当于如果有一条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的括号路径和一条 </a:t>
                </a:r>
                <a:r>
                  <a:rPr lang="en-US" altLang="zh-CN" dirty="0"/>
                  <a:t>y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的括号路径，那么就有一条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的路径。考虑到括号串的对称性，</a:t>
                </a:r>
                <a:r>
                  <a:rPr lang="en-US" altLang="zh-CN" dirty="0"/>
                  <a:t>z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x </a:t>
                </a:r>
                <a:r>
                  <a:rPr lang="zh-CN" altLang="en-US" dirty="0"/>
                  <a:t>也是一条路径。这是一种连通性。可以开一个新图来维护。</a:t>
                </a:r>
                <a:endParaRPr lang="en-US" altLang="zh-CN" dirty="0"/>
              </a:p>
              <a:p>
                <a:r>
                  <a:rPr lang="en-US" altLang="zh-CN" dirty="0"/>
                  <a:t>2.</a:t>
                </a:r>
                <a:r>
                  <a:rPr lang="zh-CN" altLang="en-US" dirty="0"/>
                  <a:t> 如果 </a:t>
                </a:r>
                <a:r>
                  <a:rPr lang="en-US" altLang="zh-CN" dirty="0"/>
                  <a:t>A </a:t>
                </a:r>
                <a:r>
                  <a:rPr lang="zh-CN" altLang="en-US" dirty="0"/>
                  <a:t>是合法串，那么 </a:t>
                </a:r>
                <a:r>
                  <a:rPr lang="en-US" altLang="zh-CN" dirty="0"/>
                  <a:t>(A) </a:t>
                </a:r>
                <a:r>
                  <a:rPr lang="zh-CN" altLang="en-US" dirty="0"/>
                  <a:t>也是合法串，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可以为空。对于一个连通块，假设它在原图中包含两条括号类型相同的出边，那么将其中一条反向，就得到了</a:t>
                </a:r>
                <a:r>
                  <a:rPr lang="en-US" altLang="zh-CN" dirty="0"/>
                  <a:t>(…) </a:t>
                </a:r>
                <a:r>
                  <a:rPr lang="zh-CN" altLang="en-US" dirty="0"/>
                  <a:t>的形式。也就是说，应该把所有相同出边所指的连通块在新图中合并起来。</a:t>
                </a:r>
                <a:endParaRPr lang="en-US" altLang="zh-CN" dirty="0"/>
              </a:p>
              <a:p>
                <a:r>
                  <a:rPr lang="zh-CN" altLang="en-US" dirty="0"/>
                  <a:t>根据以上两点，可以在新图中每个连通块维护本质不同的出边集合。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合并两个连通块时，启发式合并出边的集合，并将出边所指连通块在接下来合并。可以用队列维护这个过程。</a:t>
                </a:r>
                <a:endParaRPr lang="en-US" altLang="zh-CN" dirty="0"/>
              </a:p>
              <a:p>
                <a:r>
                  <a:rPr lang="zh-CN" altLang="en-US" dirty="0"/>
                  <a:t>复杂度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588721C-A79B-A364-A0F9-A328F6A06C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 r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786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810FCD-49B5-4F10-6F1D-BC5EB881A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[SCOI2012] </a:t>
            </a:r>
            <a:r>
              <a:rPr lang="zh-CN" altLang="en-US" dirty="0"/>
              <a:t>滑雪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C0599-7CCB-1707-A5D7-857058A26C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首先考虑如何点最多。</a:t>
                </a:r>
                <a:endParaRPr lang="en-US" altLang="zh-CN" dirty="0"/>
              </a:p>
              <a:p>
                <a:r>
                  <a:rPr lang="zh-CN" altLang="en-US" dirty="0"/>
                  <a:t>答案是从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开始 </a:t>
                </a:r>
                <a:r>
                  <a:rPr lang="en-US" altLang="zh-CN" dirty="0" err="1"/>
                  <a:t>bfs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，能走到的所有点。</a:t>
                </a:r>
                <a:endParaRPr lang="en-US" altLang="zh-CN" dirty="0"/>
              </a:p>
              <a:p>
                <a:r>
                  <a:rPr lang="zh-CN" altLang="en-US" dirty="0"/>
                  <a:t>题目的回溯条件，使得最优解是一棵外向生成树。遍历所有点，即是对该树 </a:t>
                </a:r>
                <a:r>
                  <a:rPr lang="en-US" altLang="zh-CN" dirty="0" err="1"/>
                  <a:t>dfs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r>
                  <a:rPr lang="zh-CN" altLang="en-US" dirty="0"/>
                  <a:t>最小外向生成树模板。堆优化 </a:t>
                </a:r>
                <a:r>
                  <a:rPr lang="en-US" altLang="zh-CN" dirty="0"/>
                  <a:t>Prim</a:t>
                </a:r>
                <a:r>
                  <a:rPr lang="zh-CN" altLang="en-US" dirty="0"/>
                  <a:t>。从 </a:t>
                </a:r>
                <a:r>
                  <a:rPr lang="en-US" altLang="zh-CN" dirty="0"/>
                  <a:t>1 </a:t>
                </a:r>
                <a:r>
                  <a:rPr lang="zh-CN" altLang="en-US" dirty="0"/>
                  <a:t>开始扩展，每次新加入一个点，就把该点所有出边加到堆里面，每次取最小的边加入生成树，复杂度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642C0599-7CCB-1707-A5D7-857058A26C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 r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04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07AF5-498B-397B-7AF2-6F7A09A2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沙漠绿洲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B4B92-1AA6-4454-5CB6-3EFBE7999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平面上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个点，坐标 </a:t>
                </a:r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/>
                  <a:t>)</a:t>
                </a:r>
                <a:r>
                  <a:rPr lang="zh-CN" altLang="en-US" dirty="0"/>
                  <a:t>，每个点有水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份。可以从一个点到另一个点运送部分水。假设现在从 </a:t>
                </a:r>
                <a:r>
                  <a:rPr lang="en-US" altLang="zh-CN" dirty="0"/>
                  <a:t>u </a:t>
                </a:r>
                <a:r>
                  <a:rPr lang="zh-CN" altLang="en-US" dirty="0"/>
                  <a:t>到 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运输 </a:t>
                </a:r>
                <a:r>
                  <a:rPr lang="en-US" altLang="zh-CN" dirty="0"/>
                  <a:t>w </a:t>
                </a:r>
                <a:r>
                  <a:rPr lang="zh-CN" altLang="en-US" dirty="0"/>
                  <a:t>份水，那么实际途中会损失一部分水，</a:t>
                </a:r>
                <a:r>
                  <a:rPr lang="en-US" altLang="zh-CN" dirty="0"/>
                  <a:t>v </a:t>
                </a:r>
                <a:r>
                  <a:rPr lang="zh-CN" altLang="en-US" dirty="0"/>
                  <a:t>实际得到的水为 </a:t>
                </a:r>
                <a:r>
                  <a:rPr lang="en-US" altLang="zh-CN" dirty="0"/>
                  <a:t>max(0,w-dis(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)) </a:t>
                </a:r>
                <a:r>
                  <a:rPr lang="zh-CN" altLang="en-US" dirty="0"/>
                  <a:t>。最大化水最少的点的水份。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≤16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B4B92-1AA6-4454-5CB6-3EFBE7999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0676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07AF5-498B-397B-7AF2-6F7A09A2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沙漠绿洲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B4B92-1AA6-4454-5CB6-3EFBE7999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因为总和一定，最优情况一定是使得每个点尽量平均。但不一定是所有点一起平均，因为这样损失也很大。于是最优解应该是把点分成若干块，每个块内相互平均，答案是所有块的最小值。</a:t>
                </a:r>
                <a:endParaRPr lang="en-US" altLang="zh-CN" dirty="0"/>
              </a:p>
              <a:p>
                <a:r>
                  <a:rPr lang="zh-CN" altLang="en-US" dirty="0"/>
                  <a:t>如何运送可以使得一个块内平均最大？可以发现，一条边只会运送一次。否则运送两次可以合并成一次，使得损失更小。根据这点我们能得到平均值的上界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cost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𝑐𝑛𝑡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en-US" altLang="zh-CN" dirty="0"/>
                  <a:t>S </a:t>
                </a:r>
                <a:r>
                  <a:rPr lang="zh-CN" altLang="en-US" dirty="0"/>
                  <a:t>为块内所有点的权值和，</a:t>
                </a:r>
                <a:r>
                  <a:rPr lang="en-US" altLang="zh-CN" dirty="0"/>
                  <a:t>cost </a:t>
                </a:r>
                <a:r>
                  <a:rPr lang="zh-CN" altLang="en-US" dirty="0"/>
                  <a:t>为选的边的距离和，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为块内点的个数。</a:t>
                </a:r>
                <a:endParaRPr lang="en-US" altLang="zh-CN" dirty="0"/>
              </a:p>
              <a:p>
                <a:r>
                  <a:rPr lang="zh-CN" altLang="en-US" dirty="0"/>
                  <a:t>是否总有方法能达到上界呢？通过归纳法</a:t>
                </a:r>
                <a:r>
                  <a:rPr lang="zh-CN" altLang="en-US"/>
                  <a:t>容易证明，</a:t>
                </a:r>
                <a:r>
                  <a:rPr lang="zh-CN" altLang="en-US" dirty="0"/>
                  <a:t>能使所有点权平均的充分条件即为选的边能使得所有点连通。那么使</a:t>
                </a:r>
                <a:r>
                  <a:rPr lang="en-US" altLang="zh-CN" dirty="0"/>
                  <a:t> S </a:t>
                </a:r>
                <a:r>
                  <a:rPr lang="zh-CN" altLang="en-US" dirty="0"/>
                  <a:t>和 </a:t>
                </a:r>
                <a:r>
                  <a:rPr lang="en-US" altLang="zh-CN" dirty="0" err="1"/>
                  <a:t>cnt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均为常量，只需 </a:t>
                </a:r>
                <a:r>
                  <a:rPr lang="en-US" altLang="zh-CN" dirty="0"/>
                  <a:t>cost </a:t>
                </a:r>
                <a:r>
                  <a:rPr lang="zh-CN" altLang="en-US" dirty="0"/>
                  <a:t>最小。于是 </a:t>
                </a:r>
                <a:r>
                  <a:rPr lang="en-US" altLang="zh-CN" dirty="0"/>
                  <a:t>cost </a:t>
                </a:r>
                <a:r>
                  <a:rPr lang="zh-CN" altLang="en-US" dirty="0"/>
                  <a:t>即为最小生成树。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B4B92-1AA6-4454-5CB6-3EFBE7999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1667" r="-1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7559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07AF5-498B-397B-7AF2-6F7A09A25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沙漠绿洲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B4B92-1AA6-4454-5CB6-3EFBE79999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之后考虑 </a:t>
                </a:r>
                <a:r>
                  <a:rPr lang="en-US" altLang="zh-CN" dirty="0" err="1"/>
                  <a:t>dp</a:t>
                </a:r>
                <a:r>
                  <a:rPr lang="zh-CN" altLang="en-US" dirty="0"/>
                  <a:t>。令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表示点集为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时的答案，令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表示使得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为一个连通块时的 </a:t>
                </a:r>
                <a:r>
                  <a:rPr lang="en-US" altLang="zh-CN" dirty="0"/>
                  <a:t>S </a:t>
                </a:r>
                <a:r>
                  <a:rPr lang="zh-CN" altLang="en-US" dirty="0"/>
                  <a:t>的最大平均值。那么可以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CN" b="0" i="1" smtClean="0"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b="0" dirty="0"/>
                  <a:t> </a:t>
                </a:r>
                <a:r>
                  <a:rPr lang="zh-CN" altLang="en-US" dirty="0"/>
                  <a:t>预处理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。有转移</a:t>
                </a:r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func>
                            <m:func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CN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fName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en-US" altLang="zh-CN" b="0" dirty="0"/>
              </a:p>
              <a:p>
                <a:pPr marL="0" indent="0">
                  <a:buNone/>
                </a:pPr>
                <a:r>
                  <a:rPr lang="en-US" altLang="zh-CN" b="0" dirty="0"/>
                  <a:t>T</a:t>
                </a:r>
                <a:r>
                  <a:rPr lang="zh-CN" altLang="en-US" b="0" dirty="0"/>
                  <a:t> 为 </a:t>
                </a:r>
                <a:r>
                  <a:rPr lang="en-US" altLang="zh-CN" b="0" dirty="0"/>
                  <a:t>S </a:t>
                </a:r>
                <a:r>
                  <a:rPr lang="zh-CN" altLang="en-US" b="0" dirty="0"/>
                  <a:t>的所有子集。</a:t>
                </a:r>
                <a:endParaRPr lang="en-US" altLang="zh-CN" b="0" dirty="0"/>
              </a:p>
              <a:p>
                <a:pPr marL="0" indent="0">
                  <a:buNone/>
                </a:pPr>
                <a:r>
                  <a:rPr lang="zh-CN" altLang="en-US" b="0" dirty="0"/>
                  <a:t>总复杂度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b="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2FB4B92-1AA6-4454-5CB6-3EFBE79999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 r="-7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082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1C777-C06F-2CAC-C870-7CCD5C81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万花筒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BCE179-8E65-A37A-F437-EDD3E23E9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初始 </a:t>
                </a:r>
                <a:r>
                  <a:rPr lang="en-US" altLang="zh-CN" dirty="0"/>
                  <a:t>m </a:t>
                </a:r>
                <a:r>
                  <a:rPr lang="zh-CN" altLang="en-US" dirty="0"/>
                  <a:t>条边，有边权。如果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这条边在图中，那么将 </a:t>
                </a:r>
                <a:r>
                  <a:rPr lang="en-US" altLang="zh-CN" dirty="0"/>
                  <a:t>((u+1) mod n + 1 , (v+1) mod n + 1 ) </a:t>
                </a:r>
                <a:r>
                  <a:rPr lang="zh-CN" altLang="en-US" dirty="0"/>
                  <a:t>加入图中，边权相同。求该图的最小生成树大小。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BCE179-8E65-A37A-F437-EDD3E23E9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 r="-2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19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1C777-C06F-2CAC-C870-7CCD5C81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万花筒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BCE179-8E65-A37A-F437-EDD3E23E9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dirty="0"/>
                  <a:t>容易发现，循环加边使得该图具有高度的对称性。</a:t>
                </a:r>
              </a:p>
              <a:p>
                <a:r>
                  <a:rPr lang="zh-CN" altLang="en-US" dirty="0"/>
                  <a:t>具体而言，考虑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求最小生成树的过程。每次我们会把权值最小的那条边加入最小生成树中。而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所生成的所有边，其值均相同。 再考虑到对称性，其是否加边是有规律的。</a:t>
                </a:r>
                <a:endParaRPr lang="en-US" altLang="zh-CN" dirty="0"/>
              </a:p>
              <a:p>
                <a:r>
                  <a:rPr lang="zh-CN" altLang="en-US" dirty="0"/>
                  <a:t>会发现，它们把图划分成了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b="0" i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|)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连通块。两个点在一个连通块，当且仅当它们的编号在模  </a:t>
                </a:r>
                <a:r>
                  <a:rPr lang="en-US" altLang="zh-CN" dirty="0"/>
                  <a:t>d </a:t>
                </a:r>
                <a:r>
                  <a:rPr lang="zh-CN" altLang="en-US" dirty="0"/>
                  <a:t>意义下相等。</a:t>
                </a:r>
                <a:endParaRPr lang="en-US" altLang="zh-CN" dirty="0"/>
              </a:p>
              <a:p>
                <a:r>
                  <a:rPr lang="zh-CN" altLang="en-US" dirty="0"/>
                  <a:t>于是，如果 </a:t>
                </a:r>
                <a:r>
                  <a:rPr lang="en-US" altLang="zh-CN" dirty="0"/>
                  <a:t>(</a:t>
                </a:r>
                <a:r>
                  <a:rPr lang="en-US" altLang="zh-CN" dirty="0" err="1"/>
                  <a:t>u,v</a:t>
                </a:r>
                <a:r>
                  <a:rPr lang="en-US" altLang="zh-CN" dirty="0"/>
                  <a:t>) </a:t>
                </a:r>
                <a:r>
                  <a:rPr lang="zh-CN" altLang="en-US" dirty="0"/>
                  <a:t>会被加入，那么其生成的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zh-CN" altLang="en-US" dirty="0"/>
                  <a:t> 个点也会被加入，使原图变成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zh-CN" altLang="en-US" i="1">
                        <a:latin typeface="Cambria Math" panose="02040503050406030204" pitchFamily="18" charset="0"/>
                      </a:rPr>
                      <m:t>个</m:t>
                    </m:r>
                  </m:oMath>
                </a14:m>
                <a:r>
                  <a:rPr lang="zh-CN" altLang="en-US" dirty="0"/>
                  <a:t>连通块，且保持对称性。</a:t>
                </a:r>
                <a:endParaRPr lang="en-US" altLang="zh-CN" dirty="0"/>
              </a:p>
              <a:p>
                <a:r>
                  <a:rPr lang="zh-CN" altLang="en-US" dirty="0"/>
                  <a:t>类似 </a:t>
                </a:r>
                <a:r>
                  <a:rPr lang="en-US" altLang="zh-CN" dirty="0"/>
                  <a:t>Kruskal </a:t>
                </a:r>
                <a:r>
                  <a:rPr lang="zh-CN" altLang="en-US" dirty="0"/>
                  <a:t>的过程，只是每次加一类边。复杂度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FBCE179-8E65-A37A-F437-EDD3E23E9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06" t="-2121" r="-1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4168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05174F-D46E-C868-7A0F-075884604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i="0" dirty="0">
                <a:solidFill>
                  <a:srgbClr val="FFFFFF"/>
                </a:solidFill>
                <a:effectLst/>
                <a:latin typeface="-apple-system"/>
              </a:rPr>
              <a:t>[PA2014] Kuglarz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109CF-38BC-AF6C-7BBA-2406FC21DB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 </a:t>
                </a:r>
                <a:r>
                  <a:rPr lang="en-US" altLang="zh-CN" dirty="0"/>
                  <a:t>n </a:t>
                </a:r>
                <a:r>
                  <a:rPr lang="zh-CN" altLang="en-US" dirty="0"/>
                  <a:t>个杯子，每个里面可能装了一个小球。</a:t>
                </a:r>
                <a:endParaRPr lang="en-US" altLang="zh-CN" dirty="0"/>
              </a:p>
              <a:p>
                <a:r>
                  <a:rPr lang="zh-CN" altLang="en-US" dirty="0"/>
                  <a:t>你可以花费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来询问区间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的所有杯子里装的小球总数的奇偶性。</a:t>
                </a:r>
                <a:endParaRPr lang="en-US" altLang="zh-CN" dirty="0"/>
              </a:p>
              <a:p>
                <a:r>
                  <a:rPr lang="zh-CN" altLang="en-US" dirty="0"/>
                  <a:t>求最少花费多少，能知道每个杯子里是否装有球。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≤2×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4D109CF-38BC-AF6C-7BBA-2406FC21D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15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836150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E3DA18C2-75F1-4980-A5F0-165F6F71DE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719</TotalTime>
  <Words>2284</Words>
  <Application>Microsoft Office PowerPoint</Application>
  <PresentationFormat>宽屏</PresentationFormat>
  <Paragraphs>109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29" baseType="lpstr">
      <vt:lpstr>-apple-system</vt:lpstr>
      <vt:lpstr>Calibri</vt:lpstr>
      <vt:lpstr>Calibri Light</vt:lpstr>
      <vt:lpstr>Cambria Math</vt:lpstr>
      <vt:lpstr>回顾</vt:lpstr>
      <vt:lpstr>图论</vt:lpstr>
      <vt:lpstr>[SCOI2012] 滑雪</vt:lpstr>
      <vt:lpstr>[SCOI2012] 滑雪</vt:lpstr>
      <vt:lpstr>沙漠绿洲</vt:lpstr>
      <vt:lpstr>沙漠绿洲</vt:lpstr>
      <vt:lpstr>沙漠绿洲</vt:lpstr>
      <vt:lpstr>万花筒</vt:lpstr>
      <vt:lpstr>万花筒</vt:lpstr>
      <vt:lpstr>[PA2014] Kuglarz</vt:lpstr>
      <vt:lpstr>[PA2014] Kuglarz</vt:lpstr>
      <vt:lpstr>Peaks</vt:lpstr>
      <vt:lpstr>Peaks</vt:lpstr>
      <vt:lpstr>超级加倍</vt:lpstr>
      <vt:lpstr>超级加倍</vt:lpstr>
      <vt:lpstr>简单数学题</vt:lpstr>
      <vt:lpstr>简单数学题</vt:lpstr>
      <vt:lpstr>地雷</vt:lpstr>
      <vt:lpstr>地雷</vt:lpstr>
      <vt:lpstr>[PA2012] TAX</vt:lpstr>
      <vt:lpstr>[PA2012] TAX</vt:lpstr>
      <vt:lpstr>[Code+#4] 最短路</vt:lpstr>
      <vt:lpstr>[Code+#4] 最短路</vt:lpstr>
      <vt:lpstr>[WC2021] 括号路径</vt:lpstr>
      <vt:lpstr>[WC2021] 括号路径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书武 吕</dc:creator>
  <cp:lastModifiedBy>书武 吕</cp:lastModifiedBy>
  <cp:revision>99</cp:revision>
  <dcterms:created xsi:type="dcterms:W3CDTF">2024-07-15T05:36:51Z</dcterms:created>
  <dcterms:modified xsi:type="dcterms:W3CDTF">2024-07-24T05:58:30Z</dcterms:modified>
</cp:coreProperties>
</file>