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2D4C-BD4F-5645-BE8E-4C4F630A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CB6C4-3199-D94E-BB34-CA4F2AD0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D0A6-A835-794D-A183-371ED8A5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7619-B4EA-364C-9DFE-FC3C523B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D32C-C842-5942-AC6D-6DF36AA2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43FF-1395-1349-B28E-B8FF966F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64893-CF25-B04A-8895-DC82C636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9F10-FBB0-884B-82FC-575481E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844A0-5AA9-4B42-A960-79688948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337B-9CC3-A246-88B9-D78CBE88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E3B1D-CC56-0844-8076-EF84F1BB7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76410-77DD-AD4B-ABB3-3212BCE70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74BE-84BB-334F-987E-8EC52B17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0422-18BE-FF4B-982F-DE6E88FF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38C5-DA36-E649-9F00-1872ABC4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1278-B062-5546-A6BA-4B46608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CD73-FF42-0140-AAB8-A01A650B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77C3-4CF7-B640-9ED8-754FDAF4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2530D-1168-2D46-9632-5FF420E3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C6D3-0326-2049-874D-0A66B407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C2D6-ED46-4843-94D9-39BF51C3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95D1-4137-2F4E-BF74-0BFF4B3A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F5FA-92A1-FF43-8C1D-B638D4DE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81CF-E887-2549-9250-B70963A3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AF05-7372-7C48-823A-44016BEB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8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3C93-4A1B-E14D-84F8-2B2D777F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F087-E7AA-DF47-8F9D-18C36607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18606-615E-C540-A9D4-F96E6C47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3294-F498-CF4D-927B-C2EF192D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7CD0-AE20-6A4F-83B6-BEF75AB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0192B-2217-CE49-93FF-D7FF91AF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D6D7-27DE-D645-B58A-17C20037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0F4AD-925D-434E-8F42-721CB0FD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D7A78-29C8-7642-920F-D774D01A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0B598-FFF3-AB4C-B241-4DC9F890F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CAEBF-ED10-2D4D-93FC-547B9DE66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CFCBB-8343-FF4D-83D5-B92C18D1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EC100-18B5-6846-84A0-06954A00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C1C6E-A4AA-C645-BFD9-28775206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8931-2923-0447-9B1B-1A7CD82E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3D39-B4E2-1449-ABE9-B5D59A23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40888-BE3C-8240-898C-134FC8E1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E7E53-9F30-274E-9D59-58D41DD1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B777B-BC7F-9540-A5B4-A90099BA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9DC9F-7154-124C-8A44-37E16ED9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E20C4-DADB-7E4A-A8FB-9AA7D98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468-B90F-1D44-BF37-BE1320DA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66FE-B588-644D-A613-CEF8B546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8EA73-DD63-5C47-89AE-E401A0FC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7C58-3BAC-5141-ABC3-EFADAF17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D812C-0BDD-BF4A-919D-992D4D81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AA939-1492-184D-8982-D93D7AD6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7454-9BB9-E240-9AC5-74E00382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BB08B-ACAF-724D-A000-3E4F52FD7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C6C5A-D1B1-4F42-8CF7-CC8DE91C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56603-1EFD-4D41-B3EE-7D4569D4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4B9E-C635-B84A-8768-55E6F225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9722-F751-0C4E-9059-F8D2D623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9B7CF-658F-3F4B-9610-6F932670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0904-A994-2145-9707-9CD612B4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7200-9BBF-B24F-9EF0-421C2788B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293D-D71B-7E47-9385-17B02F627B59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80E5-3F6B-8348-96A9-DE43C1558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EEE4-BD4B-0741-AC16-710250BA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22A94-4080-D949-9B98-FD4E49E0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C0D-6D40-5841-BA1C-F057D9510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Time_Freq_Analysis</a:t>
            </a:r>
            <a:r>
              <a:rPr lang="en-US" dirty="0"/>
              <a:t>: Verification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6B078-F9D9-7B45-9697-E532657E0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Liz Hofer</a:t>
            </a:r>
          </a:p>
          <a:p>
            <a:r>
              <a:rPr lang="en-US" dirty="0"/>
              <a:t>October 22</a:t>
            </a:r>
            <a:r>
              <a:rPr lang="en-US" baseline="30000" dirty="0"/>
              <a:t>nd</a:t>
            </a:r>
            <a:r>
              <a:rPr lang="en-US" dirty="0"/>
              <a:t>, 2020</a:t>
            </a:r>
          </a:p>
          <a:p>
            <a:r>
              <a:rPr lang="en-US" dirty="0"/>
              <a:t>CAS 741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7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48E6-7436-F149-86C7-AC46ECD4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21D8-1F8E-2F41-8D94-56A924D5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Area of testing: Fun. Req. 3 – </a:t>
            </a:r>
          </a:p>
          <a:p>
            <a:pPr marL="0" indent="0">
              <a:buNone/>
            </a:pPr>
            <a:r>
              <a:rPr lang="en-CA" dirty="0"/>
              <a:t>The output shall be a time frequency representation of the signal in the specified time period and over the specified frequency range.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</a:rPr>
              <a:t>The output shall be a time frequency representation of the signal </a:t>
            </a:r>
            <a:r>
              <a:rPr lang="en-CA" dirty="0">
                <a:solidFill>
                  <a:schemeClr val="accent1"/>
                </a:solidFill>
              </a:rPr>
              <a:t>in the specified time period and over the specified frequency range.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FD072-08D2-B046-8CB6-8AC16CD961E1}"/>
              </a:ext>
            </a:extLst>
          </p:cNvPr>
          <p:cNvSpPr txBox="1"/>
          <p:nvPr/>
        </p:nvSpPr>
        <p:spPr>
          <a:xfrm>
            <a:off x="9543393" y="3429000"/>
            <a:ext cx="7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C560C-ED72-F449-B73E-D6A9DC505552}"/>
              </a:ext>
            </a:extLst>
          </p:cNvPr>
          <p:cNvSpPr txBox="1"/>
          <p:nvPr/>
        </p:nvSpPr>
        <p:spPr>
          <a:xfrm>
            <a:off x="8991601" y="4527996"/>
            <a:ext cx="7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2555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BBEC-01C1-8547-B280-7A015868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The output shall be a time frequency representation of the signal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B4CCCB-9A72-8C4E-BC57-2482C310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48800" cy="4351338"/>
          </a:xfrm>
        </p:spPr>
        <p:txBody>
          <a:bodyPr/>
          <a:lstStyle/>
          <a:p>
            <a:r>
              <a:rPr lang="en-US" dirty="0"/>
              <a:t>All models are wrong; some models are useful.”</a:t>
            </a:r>
          </a:p>
          <a:p>
            <a:r>
              <a:rPr lang="en-US" dirty="0"/>
              <a:t>All time-frequency representations are wrong, some time-frequency representations are useful</a:t>
            </a:r>
          </a:p>
          <a:p>
            <a:endParaRPr lang="en-US" dirty="0"/>
          </a:p>
          <a:p>
            <a:r>
              <a:rPr lang="en-US" dirty="0"/>
              <a:t>Matrix vs Heatmap</a:t>
            </a:r>
          </a:p>
          <a:p>
            <a:endParaRPr lang="en-US" dirty="0"/>
          </a:p>
          <a:p>
            <a:r>
              <a:rPr lang="en-US" dirty="0"/>
              <a:t>This problem: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00169-CFFB-D641-8ABF-A4514965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7183"/>
            <a:ext cx="12192000" cy="8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CE16-3A76-C14D-9B01-79A9D8E0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Plan: Option 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587AB28-46E4-494A-87AA-65174052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82" y="3339888"/>
            <a:ext cx="4500985" cy="33607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BFBB9F-5907-FD43-AE2F-465EAF09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798" y="714648"/>
            <a:ext cx="4511104" cy="264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C679F-FD81-8347-B32C-D00B11B5FBD6}"/>
              </a:ext>
            </a:extLst>
          </p:cNvPr>
          <p:cNvSpPr txBox="1"/>
          <p:nvPr/>
        </p:nvSpPr>
        <p:spPr>
          <a:xfrm>
            <a:off x="7444866" y="583843"/>
            <a:ext cx="3317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signal=sin(2*pi*x*50/1000)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4B96C8-A139-644F-8399-213F44B99905}"/>
              </a:ext>
            </a:extLst>
          </p:cNvPr>
          <p:cNvSpPr txBox="1"/>
          <p:nvPr/>
        </p:nvSpPr>
        <p:spPr>
          <a:xfrm>
            <a:off x="5743575" y="6492875"/>
            <a:ext cx="64484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https://</a:t>
            </a:r>
            <a:r>
              <a:rPr lang="en-US" sz="1050" dirty="0" err="1"/>
              <a:t>www.wavemetrics.com</a:t>
            </a:r>
            <a:r>
              <a:rPr lang="en-US" sz="1050" dirty="0"/>
              <a:t>/products/</a:t>
            </a:r>
            <a:r>
              <a:rPr lang="en-US" sz="1050" dirty="0" err="1"/>
              <a:t>igorpro</a:t>
            </a:r>
            <a:r>
              <a:rPr lang="en-US" sz="1050" dirty="0"/>
              <a:t>/</a:t>
            </a:r>
            <a:r>
              <a:rPr lang="en-US" sz="1050" dirty="0" err="1"/>
              <a:t>dataanalysis</a:t>
            </a:r>
            <a:r>
              <a:rPr lang="en-US" sz="1050" dirty="0"/>
              <a:t>/</a:t>
            </a:r>
            <a:r>
              <a:rPr lang="en-US" sz="1050" dirty="0" err="1"/>
              <a:t>signalprocessing</a:t>
            </a:r>
            <a:r>
              <a:rPr lang="en-US" sz="1050" dirty="0"/>
              <a:t>/</a:t>
            </a:r>
            <a:r>
              <a:rPr lang="en-US" sz="1050" dirty="0" err="1"/>
              <a:t>timefrequency</a:t>
            </a:r>
            <a:endParaRPr lang="en-US" sz="1050" dirty="0"/>
          </a:p>
          <a:p>
            <a:pPr algn="r"/>
            <a:r>
              <a:rPr lang="en-US" sz="1050" dirty="0"/>
              <a:t>https://</a:t>
            </a:r>
            <a:r>
              <a:rPr lang="en-US" sz="1050" dirty="0" err="1"/>
              <a:t>en.wikipedia.org</a:t>
            </a:r>
            <a:r>
              <a:rPr lang="en-US" sz="1050" dirty="0"/>
              <a:t>/wiki/</a:t>
            </a:r>
            <a:r>
              <a:rPr lang="en-US" sz="1050" dirty="0" err="1"/>
              <a:t>Shorttime_Fourier_transform</a:t>
            </a:r>
            <a:r>
              <a:rPr lang="en-US" sz="1050" dirty="0"/>
              <a:t>#/media/File:STFT_colored_spectrogram_125ms.png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46DE0-B7A9-704A-8CB7-88C21403C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33" y="1358298"/>
            <a:ext cx="5972620" cy="52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CE16-3A76-C14D-9B01-79A9D8E0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Plan: Option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A835-F452-C84C-9D72-DC26C974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2" y="1946946"/>
            <a:ext cx="5209628" cy="122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5593B-C474-754B-AA90-7DCA3FD7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4490"/>
            <a:ext cx="5333124" cy="1313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ABCFA1-BBF3-D74E-98F6-7529C3A2A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647" y="3098800"/>
            <a:ext cx="4800600" cy="37592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58ED30A-E453-284D-A59A-B795294E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36" y="365125"/>
            <a:ext cx="4800599" cy="281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6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BC73-D62F-704E-80DC-B4097EE3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Area of testing: Fun. Req. 4 – </a:t>
            </a:r>
          </a:p>
          <a:p>
            <a:pPr marL="0" indent="0">
              <a:buNone/>
            </a:pPr>
            <a:r>
              <a:rPr lang="en-CA" dirty="0"/>
              <a:t>The program should minimize spectral leakage.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955987-520A-D242-852F-790B31AB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 Cases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2E4C25-C7C1-CD43-922F-C4BFE862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35" y="2966650"/>
            <a:ext cx="6011577" cy="35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558E2D-0EB1-5741-8EA6-5D5CE349A9BE}"/>
              </a:ext>
            </a:extLst>
          </p:cNvPr>
          <p:cNvCxnSpPr>
            <a:cxnSpLocks/>
          </p:cNvCxnSpPr>
          <p:nvPr/>
        </p:nvCxnSpPr>
        <p:spPr>
          <a:xfrm flipH="1">
            <a:off x="7998372" y="3584027"/>
            <a:ext cx="2133600" cy="998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1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BC73-D62F-704E-80DC-B4097EE3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on what the signal actually is</a:t>
            </a:r>
          </a:p>
          <a:p>
            <a:r>
              <a:rPr lang="en-US" dirty="0"/>
              <a:t>What minimizes spectral leakage for one signal might amplify it in another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955987-520A-D242-852F-790B31AB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program should minimize spectral leakage.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E143E0-526E-0D48-8767-7FBE74DA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41" y="3294702"/>
            <a:ext cx="5385676" cy="1413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21353-54B3-164D-8E3A-16E6735F9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2"/>
          <a:stretch/>
        </p:blipFill>
        <p:spPr>
          <a:xfrm>
            <a:off x="1096141" y="4817848"/>
            <a:ext cx="5273128" cy="1413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67BC30-6F4D-184E-9522-60133882F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210" y="2776468"/>
            <a:ext cx="4364858" cy="35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2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232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Time_Freq_Analysis: Verification and Validation</vt:lpstr>
      <vt:lpstr>Functional Test Cases</vt:lpstr>
      <vt:lpstr>The output shall be a time frequency representation of the signal</vt:lpstr>
      <vt:lpstr>Testing Plan: Option 1</vt:lpstr>
      <vt:lpstr>Testing Plan: Option 2</vt:lpstr>
      <vt:lpstr>Functional Test Cases</vt:lpstr>
      <vt:lpstr>The program should minimize spectral leakage.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Time_Freq_Analysis: Verification and Validation</dc:title>
  <dc:creator>Elizabeth Hofer</dc:creator>
  <cp:lastModifiedBy>Elizabeth Hofer</cp:lastModifiedBy>
  <cp:revision>11</cp:revision>
  <dcterms:created xsi:type="dcterms:W3CDTF">2020-10-22T15:11:44Z</dcterms:created>
  <dcterms:modified xsi:type="dcterms:W3CDTF">2020-10-22T20:00:44Z</dcterms:modified>
</cp:coreProperties>
</file>