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2" r:id="rId3"/>
  </p:sldIdLst>
  <p:sldSz cx="512064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35" autoAdjust="0"/>
    <p:restoredTop sz="94537" autoAdjust="0"/>
  </p:normalViewPr>
  <p:slideViewPr>
    <p:cSldViewPr snapToGrid="0" snapToObjects="1" showGuides="1">
      <p:cViewPr varScale="1">
        <p:scale>
          <a:sx n="14" d="100"/>
          <a:sy n="14" d="100"/>
        </p:scale>
        <p:origin x="3180"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3/11/2020</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 One center panel">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7392" userDrawn="1">
          <p15:clr>
            <a:srgbClr val="FBAE40"/>
          </p15:clr>
        </p15:guide>
        <p15:guide id="3" pos="24864" userDrawn="1">
          <p15:clr>
            <a:srgbClr val="FBAE40"/>
          </p15:clr>
        </p15:guide>
        <p15:guide id="4" pos="24192" userDrawn="1">
          <p15:clr>
            <a:srgbClr val="FBAE40"/>
          </p15:clr>
        </p15:guide>
        <p15:guide id="5" pos="31584" userDrawn="1">
          <p15:clr>
            <a:srgbClr val="FBAE40"/>
          </p15:clr>
        </p15:guide>
        <p15:guide id="6" pos="8064" userDrawn="1">
          <p15:clr>
            <a:srgbClr val="FBAE40"/>
          </p15:clr>
        </p15:guide>
        <p15:guide id="7" pos="672"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x56-Template - 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2503533789"/>
      </p:ext>
    </p:extLst>
  </p:cSld>
  <p:clrMapOvr>
    <a:masterClrMapping/>
  </p:clrMapOvr>
  <p:extLst>
    <p:ext uri="{DCECCB84-F9BA-43D5-87BE-67443E8EF086}">
      <p15:sldGuideLst xmlns:p15="http://schemas.microsoft.com/office/powerpoint/2012/main">
        <p15:guide id="2" pos="7392">
          <p15:clr>
            <a:srgbClr val="FBAE40"/>
          </p15:clr>
        </p15:guide>
        <p15:guide id="3" pos="24864">
          <p15:clr>
            <a:srgbClr val="FBAE40"/>
          </p15:clr>
        </p15:guide>
        <p15:guide id="4" pos="24192">
          <p15:clr>
            <a:srgbClr val="FBAE40"/>
          </p15:clr>
        </p15:guide>
        <p15:guide id="5" pos="31584">
          <p15:clr>
            <a:srgbClr val="FBAE40"/>
          </p15:clr>
        </p15:guide>
        <p15:guide id="6" pos="8064">
          <p15:clr>
            <a:srgbClr val="FBAE40"/>
          </p15:clr>
        </p15:guide>
        <p15:guide id="7" pos="672">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512064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10" name="Text Box 14"/>
          <p:cNvSpPr txBox="1">
            <a:spLocks noChangeArrowheads="1"/>
          </p:cNvSpPr>
          <p:nvPr/>
        </p:nvSpPr>
        <p:spPr bwMode="auto">
          <a:xfrm>
            <a:off x="1828523" y="32390911"/>
            <a:ext cx="2933700" cy="398214"/>
          </a:xfrm>
          <a:prstGeom prst="rect">
            <a:avLst/>
          </a:prstGeom>
          <a:noFill/>
          <a:ln w="9525">
            <a:noFill/>
            <a:miter lim="800000"/>
            <a:headEnd/>
            <a:tailEnd/>
          </a:ln>
          <a:effectLst/>
        </p:spPr>
        <p:txBody>
          <a:bodyPr lIns="106474" tIns="53227" rIns="106474" bIns="53227">
            <a:spAutoFit/>
          </a:bodyPr>
          <a:lstStyle/>
          <a:p>
            <a:pPr eaLnBrk="0" hangingPunct="0">
              <a:lnSpc>
                <a:spcPct val="65000"/>
              </a:lnSpc>
              <a:spcBef>
                <a:spcPct val="50000"/>
              </a:spcBef>
              <a:defRPr/>
            </a:pPr>
            <a:r>
              <a:rPr lang="en-US" sz="5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83"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7"/>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2801600" y="-4324"/>
            <a:ext cx="256032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0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817455" y="32022083"/>
            <a:ext cx="9673396" cy="755373"/>
          </a:xfrm>
          <a:prstGeom prst="rect">
            <a:avLst/>
          </a:prstGeom>
          <a:noFill/>
          <a:ln w="9525">
            <a:noFill/>
            <a:miter lim="800000"/>
            <a:headEnd/>
            <a:tailEnd/>
          </a:ln>
          <a:effectLst/>
        </p:spPr>
        <p:txBody>
          <a:bodyPr wrap="square" lIns="302860" tIns="151403" rIns="302860" bIns="151403">
            <a:spAutoFit/>
          </a:bodyPr>
          <a:lstStyle/>
          <a:p>
            <a:pPr eaLnBrk="0" hangingPunct="0">
              <a:lnSpc>
                <a:spcPts val="901"/>
              </a:lnSpc>
              <a:spcBef>
                <a:spcPct val="50000"/>
              </a:spcBef>
              <a:defRPr/>
            </a:pPr>
            <a:r>
              <a:rPr lang="en-US" sz="1225" b="1" dirty="0">
                <a:solidFill>
                  <a:schemeClr val="bg1">
                    <a:lumMod val="50000"/>
                  </a:schemeClr>
                </a:solidFill>
                <a:latin typeface="Arial" charset="0"/>
              </a:rPr>
              <a:t>RESEARCH POSTER PRESENTATION TEMPLATE © 2019</a:t>
            </a:r>
          </a:p>
          <a:p>
            <a:pPr eaLnBrk="0" hangingPunct="0">
              <a:lnSpc>
                <a:spcPts val="901"/>
              </a:lnSpc>
              <a:spcBef>
                <a:spcPct val="50000"/>
              </a:spcBef>
              <a:defRPr/>
            </a:pPr>
            <a:r>
              <a:rPr lang="en-US" sz="2333"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B08B1C58-1C25-7E4C-B53E-1E83BEDDA706}"/>
              </a:ext>
            </a:extLst>
          </p:cNvPr>
          <p:cNvGraphicFramePr>
            <a:graphicFrameLocks noGrp="1"/>
          </p:cNvGraphicFramePr>
          <p:nvPr userDrawn="1">
            <p:extLst>
              <p:ext uri="{D42A27DB-BD31-4B8C-83A1-F6EECF244321}">
                <p14:modId xmlns:p14="http://schemas.microsoft.com/office/powerpoint/2010/main" val="177464772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FCA56B30-5398-6544-9E7C-BCF50C3CA6A3}"/>
              </a:ext>
            </a:extLst>
          </p:cNvPr>
          <p:cNvGraphicFramePr>
            <a:graphicFrameLocks noGrp="1"/>
          </p:cNvGraphicFramePr>
          <p:nvPr userDrawn="1">
            <p:extLst>
              <p:ext uri="{D42A27DB-BD31-4B8C-83A1-F6EECF244321}">
                <p14:modId xmlns:p14="http://schemas.microsoft.com/office/powerpoint/2010/main" val="3231513737"/>
              </p:ext>
            </p:extLst>
          </p:nvPr>
        </p:nvGraphicFramePr>
        <p:xfrm>
          <a:off x="52040651" y="-55128"/>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512064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10" name="Text Box 14"/>
          <p:cNvSpPr txBox="1">
            <a:spLocks noChangeArrowheads="1"/>
          </p:cNvSpPr>
          <p:nvPr/>
        </p:nvSpPr>
        <p:spPr bwMode="auto">
          <a:xfrm>
            <a:off x="1828523" y="32390911"/>
            <a:ext cx="2933700" cy="398214"/>
          </a:xfrm>
          <a:prstGeom prst="rect">
            <a:avLst/>
          </a:prstGeom>
          <a:noFill/>
          <a:ln w="9525">
            <a:noFill/>
            <a:miter lim="800000"/>
            <a:headEnd/>
            <a:tailEnd/>
          </a:ln>
          <a:effectLst/>
        </p:spPr>
        <p:txBody>
          <a:bodyPr lIns="106474" tIns="53227" rIns="106474" bIns="53227">
            <a:spAutoFit/>
          </a:bodyPr>
          <a:lstStyle/>
          <a:p>
            <a:pPr eaLnBrk="0" hangingPunct="0">
              <a:lnSpc>
                <a:spcPct val="65000"/>
              </a:lnSpc>
              <a:spcBef>
                <a:spcPct val="50000"/>
              </a:spcBef>
              <a:defRPr/>
            </a:pPr>
            <a:r>
              <a:rPr lang="en-US" sz="5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83"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7"/>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2801600" y="-4324"/>
            <a:ext cx="256032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0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817455" y="32022083"/>
            <a:ext cx="9673396" cy="755373"/>
          </a:xfrm>
          <a:prstGeom prst="rect">
            <a:avLst/>
          </a:prstGeom>
          <a:noFill/>
          <a:ln w="9525">
            <a:noFill/>
            <a:miter lim="800000"/>
            <a:headEnd/>
            <a:tailEnd/>
          </a:ln>
          <a:effectLst/>
        </p:spPr>
        <p:txBody>
          <a:bodyPr wrap="square" lIns="302860" tIns="151403" rIns="302860" bIns="151403">
            <a:spAutoFit/>
          </a:bodyPr>
          <a:lstStyle/>
          <a:p>
            <a:pPr eaLnBrk="0" hangingPunct="0">
              <a:lnSpc>
                <a:spcPts val="901"/>
              </a:lnSpc>
              <a:spcBef>
                <a:spcPct val="50000"/>
              </a:spcBef>
              <a:defRPr/>
            </a:pPr>
            <a:r>
              <a:rPr lang="en-US" sz="1225" b="1" dirty="0">
                <a:solidFill>
                  <a:schemeClr val="bg1">
                    <a:lumMod val="50000"/>
                  </a:schemeClr>
                </a:solidFill>
                <a:latin typeface="Arial" charset="0"/>
              </a:rPr>
              <a:t>RESEARCH POSTER PRESENTATION TEMPLATE © 2019</a:t>
            </a:r>
          </a:p>
          <a:p>
            <a:pPr eaLnBrk="0" hangingPunct="0">
              <a:lnSpc>
                <a:spcPts val="901"/>
              </a:lnSpc>
              <a:spcBef>
                <a:spcPct val="50000"/>
              </a:spcBef>
              <a:defRPr/>
            </a:pPr>
            <a:r>
              <a:rPr lang="en-US" sz="2333"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2139451425"/>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060CAB-83D5-4ADF-B096-E21E1B03ECA7}"/>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9C9FA545-027C-464E-AB1A-0032A824013D}"/>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9C422DB8-DC15-4294-8DDF-13BEFA7764D2}"/>
              </a:ext>
            </a:extLst>
          </p:cNvPr>
          <p:cNvSpPr>
            <a:spLocks noGrp="1"/>
          </p:cNvSpPr>
          <p:nvPr>
            <p:ph type="body" sz="quarter" idx="20"/>
          </p:nvPr>
        </p:nvSpPr>
        <p:spPr/>
        <p:txBody>
          <a:bodyPr/>
          <a:lstStyle/>
          <a:p>
            <a:r>
              <a:rPr lang="en-US" dirty="0"/>
              <a:t>HYPOTHESIS</a:t>
            </a:r>
          </a:p>
        </p:txBody>
      </p:sp>
      <p:sp>
        <p:nvSpPr>
          <p:cNvPr id="5" name="Text Placeholder 4">
            <a:extLst>
              <a:ext uri="{FF2B5EF4-FFF2-40B4-BE49-F238E27FC236}">
                <a16:creationId xmlns:a16="http://schemas.microsoft.com/office/drawing/2014/main" id="{F359B3BE-CB75-4F28-84CC-FFAFE45350D6}"/>
              </a:ext>
            </a:extLst>
          </p:cNvPr>
          <p:cNvSpPr>
            <a:spLocks noGrp="1"/>
          </p:cNvSpPr>
          <p:nvPr>
            <p:ph type="body" sz="quarter" idx="27"/>
          </p:nvPr>
        </p:nvSpPr>
        <p:spPr/>
        <p:txBody>
          <a:bodyPr/>
          <a:lstStyle/>
          <a:p>
            <a:r>
              <a:rPr lang="en-US" dirty="0"/>
              <a:t>METHODS</a:t>
            </a:r>
          </a:p>
        </p:txBody>
      </p:sp>
      <p:sp>
        <p:nvSpPr>
          <p:cNvPr id="6" name="Text Placeholder 5">
            <a:extLst>
              <a:ext uri="{FF2B5EF4-FFF2-40B4-BE49-F238E27FC236}">
                <a16:creationId xmlns:a16="http://schemas.microsoft.com/office/drawing/2014/main" id="{C63ECD57-6882-426E-82C5-196A2684EF62}"/>
              </a:ext>
            </a:extLst>
          </p:cNvPr>
          <p:cNvSpPr>
            <a:spLocks noGrp="1"/>
          </p:cNvSpPr>
          <p:nvPr>
            <p:ph type="body" sz="quarter" idx="28"/>
          </p:nvPr>
        </p:nvSpPr>
        <p:spPr/>
        <p:txBody>
          <a:bodyPr/>
          <a:lstStyle/>
          <a:p>
            <a:endParaRPr lang="en-US"/>
          </a:p>
        </p:txBody>
      </p:sp>
      <p:sp>
        <p:nvSpPr>
          <p:cNvPr id="7" name="Text Placeholder 6">
            <a:extLst>
              <a:ext uri="{FF2B5EF4-FFF2-40B4-BE49-F238E27FC236}">
                <a16:creationId xmlns:a16="http://schemas.microsoft.com/office/drawing/2014/main" id="{9BF70B4A-6B4C-4915-81F0-0B288D59EF30}"/>
              </a:ext>
            </a:extLst>
          </p:cNvPr>
          <p:cNvSpPr>
            <a:spLocks noGrp="1"/>
          </p:cNvSpPr>
          <p:nvPr>
            <p:ph type="body" sz="quarter" idx="29"/>
          </p:nvPr>
        </p:nvSpPr>
        <p:spPr>
          <a:xfrm>
            <a:off x="39485463" y="21095215"/>
            <a:ext cx="10548897" cy="800211"/>
          </a:xfrm>
        </p:spPr>
        <p:txBody>
          <a:bodyPr/>
          <a:lstStyle/>
          <a:p>
            <a:r>
              <a:rPr lang="en-US" dirty="0"/>
              <a:t>DISCUSSION</a:t>
            </a:r>
          </a:p>
        </p:txBody>
      </p:sp>
      <p:sp>
        <p:nvSpPr>
          <p:cNvPr id="8" name="Text Placeholder 7">
            <a:extLst>
              <a:ext uri="{FF2B5EF4-FFF2-40B4-BE49-F238E27FC236}">
                <a16:creationId xmlns:a16="http://schemas.microsoft.com/office/drawing/2014/main" id="{2DCFE02E-EE7E-4531-A78B-6206F71AC207}"/>
              </a:ext>
            </a:extLst>
          </p:cNvPr>
          <p:cNvSpPr>
            <a:spLocks noGrp="1"/>
          </p:cNvSpPr>
          <p:nvPr>
            <p:ph type="body" sz="quarter" idx="30"/>
          </p:nvPr>
        </p:nvSpPr>
        <p:spPr/>
        <p:txBody>
          <a:bodyPr/>
          <a:lstStyle/>
          <a:p>
            <a:endParaRPr lang="en-US"/>
          </a:p>
        </p:txBody>
      </p:sp>
      <p:sp>
        <p:nvSpPr>
          <p:cNvPr id="9" name="Text Placeholder 8">
            <a:extLst>
              <a:ext uri="{FF2B5EF4-FFF2-40B4-BE49-F238E27FC236}">
                <a16:creationId xmlns:a16="http://schemas.microsoft.com/office/drawing/2014/main" id="{7EC75DA3-2809-4243-A419-9999372B8A2B}"/>
              </a:ext>
            </a:extLst>
          </p:cNvPr>
          <p:cNvSpPr>
            <a:spLocks noGrp="1"/>
          </p:cNvSpPr>
          <p:nvPr>
            <p:ph type="body" sz="quarter" idx="96"/>
          </p:nvPr>
        </p:nvSpPr>
        <p:spPr/>
        <p:txBody>
          <a:bodyPr/>
          <a:lstStyle/>
          <a:p>
            <a:endParaRPr lang="en-US"/>
          </a:p>
        </p:txBody>
      </p:sp>
      <p:sp>
        <p:nvSpPr>
          <p:cNvPr id="10" name="Text Placeholder 9">
            <a:extLst>
              <a:ext uri="{FF2B5EF4-FFF2-40B4-BE49-F238E27FC236}">
                <a16:creationId xmlns:a16="http://schemas.microsoft.com/office/drawing/2014/main" id="{6C71DFFE-D56E-4508-B04F-26ABDD035EE9}"/>
              </a:ext>
            </a:extLst>
          </p:cNvPr>
          <p:cNvSpPr>
            <a:spLocks noGrp="1"/>
          </p:cNvSpPr>
          <p:nvPr>
            <p:ph type="body" sz="quarter" idx="154"/>
          </p:nvPr>
        </p:nvSpPr>
        <p:spPr>
          <a:xfrm>
            <a:off x="14422584" y="3706199"/>
            <a:ext cx="22656335" cy="26148697"/>
          </a:xfrm>
        </p:spPr>
        <p:txBody>
          <a:bodyPr/>
          <a:lstStyle/>
          <a:p>
            <a:r>
              <a:rPr lang="en-US" b="0" dirty="0">
                <a:latin typeface="Roboto" panose="02000000000000000000" pitchFamily="2" charset="0"/>
                <a:ea typeface="Roboto" panose="02000000000000000000" pitchFamily="2" charset="0"/>
                <a:cs typeface="Roboto" panose="02000000000000000000" pitchFamily="2" charset="0"/>
              </a:rPr>
              <a:t>A mother’s education is </a:t>
            </a:r>
            <a:r>
              <a:rPr lang="en-US" dirty="0">
                <a:latin typeface="Roboto" panose="02000000000000000000" pitchFamily="2" charset="0"/>
                <a:ea typeface="Roboto" panose="02000000000000000000" pitchFamily="2" charset="0"/>
                <a:cs typeface="Roboto" panose="02000000000000000000" pitchFamily="2" charset="0"/>
              </a:rPr>
              <a:t>the most important factor</a:t>
            </a:r>
            <a:r>
              <a:rPr lang="en-US" b="0" dirty="0">
                <a:latin typeface="Roboto" panose="02000000000000000000" pitchFamily="2" charset="0"/>
                <a:ea typeface="Roboto" panose="02000000000000000000" pitchFamily="2" charset="0"/>
                <a:cs typeface="Roboto" panose="02000000000000000000" pitchFamily="2" charset="0"/>
              </a:rPr>
              <a:t> in</a:t>
            </a:r>
            <a:r>
              <a:rPr lang="en-US" dirty="0">
                <a:latin typeface="Roboto" panose="02000000000000000000" pitchFamily="2" charset="0"/>
                <a:ea typeface="Roboto" panose="02000000000000000000" pitchFamily="2" charset="0"/>
                <a:cs typeface="Roboto" panose="02000000000000000000" pitchFamily="2" charset="0"/>
              </a:rPr>
              <a:t> child mortality reduction</a:t>
            </a:r>
            <a:r>
              <a:rPr lang="en-US" b="0" dirty="0">
                <a:latin typeface="Roboto" panose="02000000000000000000" pitchFamily="2" charset="0"/>
                <a:ea typeface="Roboto" panose="02000000000000000000" pitchFamily="2" charset="0"/>
                <a:cs typeface="Roboto" panose="02000000000000000000" pitchFamily="2" charset="0"/>
              </a:rPr>
              <a:t>, doing so through </a:t>
            </a:r>
            <a:r>
              <a:rPr lang="en-US" dirty="0">
                <a:latin typeface="Roboto" panose="02000000000000000000" pitchFamily="2" charset="0"/>
                <a:ea typeface="Roboto" panose="02000000000000000000" pitchFamily="2" charset="0"/>
                <a:cs typeface="Roboto" panose="02000000000000000000" pitchFamily="2" charset="0"/>
              </a:rPr>
              <a:t>multiple pathways of influence</a:t>
            </a:r>
            <a:r>
              <a:rPr lang="en-US" b="0" dirty="0">
                <a:latin typeface="Roboto" panose="02000000000000000000" pitchFamily="2" charset="0"/>
                <a:ea typeface="Roboto" panose="02000000000000000000" pitchFamily="2" charset="0"/>
                <a:cs typeface="Roboto" panose="02000000000000000000" pitchFamily="2" charset="0"/>
              </a:rPr>
              <a:t>. </a:t>
            </a:r>
          </a:p>
          <a:p>
            <a:endParaRPr lang="en-US" dirty="0"/>
          </a:p>
        </p:txBody>
      </p:sp>
      <p:pic>
        <p:nvPicPr>
          <p:cNvPr id="18" name="Picture Placeholder 17" descr="A picture containing drawing&#10;&#10;Description automatically generated">
            <a:extLst>
              <a:ext uri="{FF2B5EF4-FFF2-40B4-BE49-F238E27FC236}">
                <a16:creationId xmlns:a16="http://schemas.microsoft.com/office/drawing/2014/main" id="{04EF52E6-F609-4E29-AF62-F61EDFFB0A31}"/>
              </a:ext>
            </a:extLst>
          </p:cNvPr>
          <p:cNvPicPr>
            <a:picLocks noGrp="1" noChangeAspect="1"/>
          </p:cNvPicPr>
          <p:nvPr>
            <p:ph type="pic" sz="quarter" idx="155"/>
          </p:nvPr>
        </p:nvPicPr>
        <p:blipFill>
          <a:blip r:embed="rId2">
            <a:extLst>
              <a:ext uri="{28A0092B-C50C-407E-A947-70E740481C1C}">
                <a14:useLocalDpi xmlns:a14="http://schemas.microsoft.com/office/drawing/2010/main" val="0"/>
              </a:ext>
            </a:extLst>
          </a:blip>
          <a:srcRect/>
          <a:stretch>
            <a:fillRect/>
          </a:stretch>
        </p:blipFill>
        <p:spPr>
          <a:xfrm>
            <a:off x="28849638" y="22707600"/>
            <a:ext cx="8229600" cy="8229600"/>
          </a:xfrm>
        </p:spPr>
      </p:pic>
      <p:sp>
        <p:nvSpPr>
          <p:cNvPr id="12" name="Text Placeholder 11">
            <a:extLst>
              <a:ext uri="{FF2B5EF4-FFF2-40B4-BE49-F238E27FC236}">
                <a16:creationId xmlns:a16="http://schemas.microsoft.com/office/drawing/2014/main" id="{32C5F248-ECDD-46D2-8A22-0D8FDE2F54C7}"/>
              </a:ext>
            </a:extLst>
          </p:cNvPr>
          <p:cNvSpPr>
            <a:spLocks noGrp="1"/>
          </p:cNvSpPr>
          <p:nvPr>
            <p:ph type="body" sz="quarter" idx="157"/>
          </p:nvPr>
        </p:nvSpPr>
        <p:spPr/>
        <p:txBody>
          <a:bodyPr/>
          <a:lstStyle/>
          <a:p>
            <a:r>
              <a:rPr lang="en-US" dirty="0"/>
              <a:t>Lindsay Sheppard</a:t>
            </a:r>
          </a:p>
        </p:txBody>
      </p:sp>
      <p:sp>
        <p:nvSpPr>
          <p:cNvPr id="13" name="Text Placeholder 12">
            <a:extLst>
              <a:ext uri="{FF2B5EF4-FFF2-40B4-BE49-F238E27FC236}">
                <a16:creationId xmlns:a16="http://schemas.microsoft.com/office/drawing/2014/main" id="{787A296D-735C-4573-8960-812CB77FCD0B}"/>
              </a:ext>
            </a:extLst>
          </p:cNvPr>
          <p:cNvSpPr>
            <a:spLocks noGrp="1"/>
          </p:cNvSpPr>
          <p:nvPr>
            <p:ph type="body" sz="quarter" idx="158"/>
          </p:nvPr>
        </p:nvSpPr>
        <p:spPr/>
        <p:txBody>
          <a:bodyPr/>
          <a:lstStyle/>
          <a:p>
            <a:r>
              <a:rPr lang="en-US" dirty="0"/>
              <a:t>Utica College</a:t>
            </a:r>
          </a:p>
        </p:txBody>
      </p:sp>
      <p:sp>
        <p:nvSpPr>
          <p:cNvPr id="14" name="Text Placeholder 13">
            <a:extLst>
              <a:ext uri="{FF2B5EF4-FFF2-40B4-BE49-F238E27FC236}">
                <a16:creationId xmlns:a16="http://schemas.microsoft.com/office/drawing/2014/main" id="{3DD5D810-2CB4-481B-B67D-6926532742AA}"/>
              </a:ext>
            </a:extLst>
          </p:cNvPr>
          <p:cNvSpPr>
            <a:spLocks noGrp="1"/>
          </p:cNvSpPr>
          <p:nvPr>
            <p:ph type="body" sz="quarter" idx="163"/>
          </p:nvPr>
        </p:nvSpPr>
        <p:spPr/>
        <p:txBody>
          <a:bodyPr/>
          <a:lstStyle/>
          <a:p>
            <a:r>
              <a:rPr lang="en-US" dirty="0"/>
              <a:t>RESULTS</a:t>
            </a:r>
          </a:p>
        </p:txBody>
      </p:sp>
      <p:sp>
        <p:nvSpPr>
          <p:cNvPr id="15" name="Text Placeholder 14">
            <a:extLst>
              <a:ext uri="{FF2B5EF4-FFF2-40B4-BE49-F238E27FC236}">
                <a16:creationId xmlns:a16="http://schemas.microsoft.com/office/drawing/2014/main" id="{528D8AA2-35C4-4E9E-8006-AA8872880AA9}"/>
              </a:ext>
            </a:extLst>
          </p:cNvPr>
          <p:cNvSpPr>
            <a:spLocks noGrp="1"/>
          </p:cNvSpPr>
          <p:nvPr>
            <p:ph type="body" sz="quarter" idx="164"/>
          </p:nvPr>
        </p:nvSpPr>
        <p:spPr/>
        <p:txBody>
          <a:bodyPr/>
          <a:lstStyle/>
          <a:p>
            <a:endParaRPr lang="en-US"/>
          </a:p>
        </p:txBody>
      </p:sp>
      <p:sp>
        <p:nvSpPr>
          <p:cNvPr id="16" name="Text Placeholder 15">
            <a:extLst>
              <a:ext uri="{FF2B5EF4-FFF2-40B4-BE49-F238E27FC236}">
                <a16:creationId xmlns:a16="http://schemas.microsoft.com/office/drawing/2014/main" id="{8353532A-FAE5-44EB-BABA-705B421D9175}"/>
              </a:ext>
            </a:extLst>
          </p:cNvPr>
          <p:cNvSpPr>
            <a:spLocks noGrp="1"/>
          </p:cNvSpPr>
          <p:nvPr>
            <p:ph type="body" sz="quarter" idx="156"/>
          </p:nvPr>
        </p:nvSpPr>
        <p:spPr/>
        <p:txBody>
          <a:bodyPr/>
          <a:lstStyle/>
          <a:p>
            <a:r>
              <a:rPr lang="en-US" dirty="0"/>
              <a:t>The effect of maternal education on child mortality</a:t>
            </a:r>
          </a:p>
        </p:txBody>
      </p:sp>
    </p:spTree>
    <p:extLst>
      <p:ext uri="{BB962C8B-B14F-4D97-AF65-F5344CB8AC3E}">
        <p14:creationId xmlns:p14="http://schemas.microsoft.com/office/powerpoint/2010/main" val="2453900388"/>
      </p:ext>
    </p:extLst>
  </p:cSld>
  <p:clrMapOvr>
    <a:masterClrMapping/>
  </p:clrMapOvr>
</p:sld>
</file>

<file path=ppt/theme/theme1.xml><?xml version="1.0" encoding="utf-8"?>
<a:theme xmlns:a="http://schemas.openxmlformats.org/drawingml/2006/main" name="36x56-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36x56-Template - 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900</TotalTime>
  <Words>38</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Roboto</vt:lpstr>
      <vt:lpstr>Trebuchet MS</vt:lpstr>
      <vt:lpstr>36x56-Template - One center panel</vt:lpstr>
      <vt:lpstr>36x56-Template - Without guides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lisheppa</cp:lastModifiedBy>
  <cp:revision>77</cp:revision>
  <dcterms:created xsi:type="dcterms:W3CDTF">2012-02-03T19:11:35Z</dcterms:created>
  <dcterms:modified xsi:type="dcterms:W3CDTF">2020-03-11T18:38:17Z</dcterms:modified>
</cp:coreProperties>
</file>