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94"/>
  </p:normalViewPr>
  <p:slideViewPr>
    <p:cSldViewPr snapToGrid="0" snapToObjects="1">
      <p:cViewPr>
        <p:scale>
          <a:sx n="51" d="100"/>
          <a:sy n="51" d="100"/>
        </p:scale>
        <p:origin x="172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88402" cy="3255264"/>
          </a:xfrm>
        </p:spPr>
        <p:txBody>
          <a:bodyPr>
            <a:normAutofit/>
          </a:bodyPr>
          <a:lstStyle/>
          <a:p>
            <a:r>
              <a:rPr lang="en-US" sz="3200" b="1" dirty="0"/>
              <a:t>Image Matting with multi-features generated by filter bank and wavelet transform</a:t>
            </a:r>
            <a:r>
              <a:rPr lang="en-US" sz="3200" dirty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Ziwen Li and Guanqing Li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7AFF4C69-E2CA-B643-BF20-99015EAF2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6768" y="398607"/>
                <a:ext cx="6667434" cy="3423463"/>
              </a:xfrm>
            </p:spPr>
            <p:txBody>
              <a:bodyPr/>
              <a:lstStyle/>
              <a:p>
                <a:r>
                  <a:rPr lang="en-US" dirty="0"/>
                  <a:t>Image matting: separating the foreground and background </a:t>
                </a:r>
              </a:p>
              <a:p>
                <a:r>
                  <a:rPr lang="en-US" dirty="0"/>
                  <a:t>Solve the equation: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the alpha matte that is used to differ the foreground and background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the foreground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the background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the image that we observe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6768" y="398607"/>
                <a:ext cx="6667434" cy="3423463"/>
              </a:xfrm>
              <a:blipFill rotWithShape="1">
                <a:blip r:embed="rId1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929745" y="3776351"/>
            <a:ext cx="127226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096000" y="1514086"/>
          <a:ext cx="2264230" cy="3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" r:id="rId2" imgW="1447800" imgH="241300" progId="Equation.KSEE3">
                  <p:embed/>
                </p:oleObj>
              </mc:Choice>
              <mc:Fallback>
                <p:oleObj name="" r:id="rId2" imgW="1447800" imgH="241300" progId="Equation.KSEE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14086"/>
                        <a:ext cx="2264230" cy="374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t="3887"/>
          <a:stretch>
            <a:fillRect/>
          </a:stretch>
        </p:blipFill>
        <p:spPr>
          <a:xfrm>
            <a:off x="5218675" y="3449828"/>
            <a:ext cx="4143620" cy="30986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717" y="791184"/>
            <a:ext cx="7315200" cy="6244477"/>
          </a:xfrm>
        </p:spPr>
        <p:txBody>
          <a:bodyPr/>
          <a:lstStyle/>
          <a:p>
            <a:r>
              <a:rPr lang="en-US" b="1" dirty="0"/>
              <a:t>Bayesian matting: </a:t>
            </a:r>
            <a:r>
              <a:rPr lang="en-US" dirty="0"/>
              <a:t>uses MAP to predict the foreground and background from </a:t>
            </a:r>
            <a:r>
              <a:rPr lang="en-US" dirty="0" err="1"/>
              <a:t>trimap</a:t>
            </a:r>
            <a:r>
              <a:rPr lang="en-US" dirty="0"/>
              <a:t>. </a:t>
            </a:r>
            <a:endParaRPr lang="en-US" dirty="0"/>
          </a:p>
          <a:p>
            <a:pPr lvl="1"/>
            <a:r>
              <a:rPr lang="en-US" dirty="0"/>
              <a:t>Pro: shows great success</a:t>
            </a:r>
            <a:endParaRPr lang="en-US" dirty="0"/>
          </a:p>
          <a:p>
            <a:pPr lvl="1"/>
            <a:r>
              <a:rPr lang="en-US" dirty="0"/>
              <a:t>Con: cannot be used when the foreground and background have similar colors</a:t>
            </a:r>
            <a:endParaRPr lang="en-US" dirty="0"/>
          </a:p>
          <a:p>
            <a:r>
              <a:rPr lang="en-US" b="1" dirty="0"/>
              <a:t>Context aware matting</a:t>
            </a:r>
            <a:r>
              <a:rPr lang="en-US" dirty="0"/>
              <a:t>: utilize </a:t>
            </a:r>
            <a:r>
              <a:rPr lang="en-US" dirty="0" err="1"/>
              <a:t>trimap</a:t>
            </a:r>
            <a:r>
              <a:rPr lang="en-US" dirty="0"/>
              <a:t> as input to an encoder network to supervise the output of another encoder-decoder which has original image as input.</a:t>
            </a:r>
            <a:endParaRPr lang="en-US" dirty="0"/>
          </a:p>
          <a:p>
            <a:pPr lvl="1"/>
            <a:r>
              <a:rPr lang="en-US" dirty="0"/>
              <a:t>Pro: high accuracy</a:t>
            </a:r>
            <a:endParaRPr lang="en-US" dirty="0"/>
          </a:p>
          <a:p>
            <a:pPr lvl="1"/>
            <a:r>
              <a:rPr lang="en-US" dirty="0"/>
              <a:t>Con: needs trimap which is time consuming</a:t>
            </a:r>
            <a:endParaRPr lang="en-US" dirty="0"/>
          </a:p>
          <a:p>
            <a:r>
              <a:rPr lang="en-US" b="1" dirty="0"/>
              <a:t>Index matting</a:t>
            </a:r>
            <a:r>
              <a:rPr lang="en-US" dirty="0"/>
              <a:t>: transform </a:t>
            </a:r>
            <a:r>
              <a:rPr lang="en-US" dirty="0" err="1"/>
              <a:t>trimap</a:t>
            </a:r>
            <a:r>
              <a:rPr lang="en-US" dirty="0"/>
              <a:t> to the weighted mask to guide the network of original image.</a:t>
            </a:r>
            <a:endParaRPr lang="en-US" dirty="0"/>
          </a:p>
          <a:p>
            <a:pPr marL="502920" lvl="1" indent="0">
              <a:buNone/>
            </a:pPr>
            <a:r>
              <a:rPr lang="en-US" dirty="0"/>
              <a:t>Pro and con are similar to CAM</a:t>
            </a:r>
            <a:endParaRPr lang="en-US" dirty="0"/>
          </a:p>
          <a:p>
            <a:r>
              <a:rPr lang="en-US" b="1" dirty="0"/>
              <a:t>Background matting</a:t>
            </a:r>
            <a:r>
              <a:rPr lang="en-US" dirty="0"/>
              <a:t>: use the original image and the background image (without the object to be matted) as input</a:t>
            </a:r>
            <a:endParaRPr lang="en-US" dirty="0"/>
          </a:p>
          <a:p>
            <a:pPr lvl="1"/>
            <a:r>
              <a:rPr lang="en-US" dirty="0"/>
              <a:t>Pro: state of the art technique</a:t>
            </a:r>
            <a:endParaRPr lang="en-US" dirty="0"/>
          </a:p>
          <a:p>
            <a:pPr lvl="1"/>
            <a:r>
              <a:rPr lang="en-US" dirty="0"/>
              <a:t>Con: uses the original image without feature extraction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891" y="1963971"/>
            <a:ext cx="7315200" cy="2920914"/>
          </a:xfrm>
        </p:spPr>
        <p:txBody>
          <a:bodyPr/>
          <a:lstStyle/>
          <a:p>
            <a:r>
              <a:rPr lang="en-US" dirty="0"/>
              <a:t>Use filter banks and wavelet transform to extract the features</a:t>
            </a:r>
            <a:endParaRPr lang="en-US" dirty="0"/>
          </a:p>
          <a:p>
            <a:pPr lvl="1"/>
            <a:r>
              <a:rPr lang="en-US" dirty="0"/>
              <a:t>Gabor filters</a:t>
            </a:r>
            <a:endParaRPr lang="en-US" dirty="0"/>
          </a:p>
          <a:p>
            <a:pPr lvl="1"/>
            <a:r>
              <a:rPr lang="en-US" dirty="0"/>
              <a:t>Wavelet transform</a:t>
            </a:r>
            <a:endParaRPr lang="en-US" dirty="0"/>
          </a:p>
          <a:p>
            <a:r>
              <a:rPr lang="en-US" dirty="0"/>
              <a:t>Combine them with the deep learning algorithms</a:t>
            </a:r>
            <a:endParaRPr lang="en-US" dirty="0"/>
          </a:p>
          <a:p>
            <a:r>
              <a:rPr lang="en-US" dirty="0"/>
              <a:t>Improve the performance of the algorithm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628" y="3839579"/>
            <a:ext cx="1717315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715" y="3839580"/>
            <a:ext cx="1717316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39" y="3839579"/>
            <a:ext cx="1717316" cy="2289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635" y="3835823"/>
            <a:ext cx="1717317" cy="22897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8231" r="9125" b="5578"/>
          <a:stretch>
            <a:fillRect/>
          </a:stretch>
        </p:blipFill>
        <p:spPr>
          <a:xfrm>
            <a:off x="3748628" y="781322"/>
            <a:ext cx="2166397" cy="28540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11702" t="9316" r="10799" b="5828"/>
          <a:stretch>
            <a:fillRect/>
          </a:stretch>
        </p:blipFill>
        <p:spPr>
          <a:xfrm>
            <a:off x="6096000" y="837729"/>
            <a:ext cx="5044276" cy="27976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31181" y="613429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case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2417" y="6135735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Bad case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45205" y="3540531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Wavelet transform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4297" y="3527628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Gabor filters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527" y="2176331"/>
            <a:ext cx="7315200" cy="2496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steps:</a:t>
            </a:r>
            <a:endParaRPr lang="en-US" dirty="0"/>
          </a:p>
          <a:p>
            <a:r>
              <a:rPr lang="en-US" dirty="0"/>
              <a:t>Add the filtered images into training</a:t>
            </a:r>
            <a:endParaRPr lang="en-US" dirty="0"/>
          </a:p>
          <a:p>
            <a:r>
              <a:rPr lang="en-US" dirty="0"/>
              <a:t>Compare and see if the results are improved</a:t>
            </a:r>
            <a:endParaRPr lang="en-US" dirty="0"/>
          </a:p>
          <a:p>
            <a:r>
              <a:rPr lang="en-US" dirty="0"/>
              <a:t>Try to find other filter banks or wavelet transforms which can be useful as feature extractor for matting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1324</Words>
  <Application>WPS 演示</Application>
  <PresentationFormat>Widescreen</PresentationFormat>
  <Paragraphs>51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Corbel</vt:lpstr>
      <vt:lpstr>微软雅黑</vt:lpstr>
      <vt:lpstr>幼圆</vt:lpstr>
      <vt:lpstr>Calibri</vt:lpstr>
      <vt:lpstr>Frame</vt:lpstr>
      <vt:lpstr>Equation.KSEE3</vt:lpstr>
      <vt:lpstr>Image Matting with multi-features generated by filter bank and wavelet transform </vt:lpstr>
      <vt:lpstr>Problem description</vt:lpstr>
      <vt:lpstr>Other approaches</vt:lpstr>
      <vt:lpstr>Proposed approach</vt:lpstr>
      <vt:lpstr>Preliminary result</vt:lpstr>
      <vt:lpstr>Project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Matting with multi-features generated by filter bank and wavelet transform </dc:title>
  <dc:creator>Guanqing Li</dc:creator>
  <cp:lastModifiedBy>S9030988</cp:lastModifiedBy>
  <cp:revision>25</cp:revision>
  <dcterms:created xsi:type="dcterms:W3CDTF">2020-11-22T10:31:00Z</dcterms:created>
  <dcterms:modified xsi:type="dcterms:W3CDTF">2020-11-23T11:28:37Z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