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232" orient="horz"/>
        <p:guide pos="4112" orient="horz"/>
        <p:guide pos="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自定义版式">
  <p:cSld name="4_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自定义版式">
  <p:cSld name="5_自定义版式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>
  <p:cSld name="1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自定义版式">
  <p:cSld name="3_自定义版式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自定义版式">
  <p:cSld name="2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标题幻灯片">
  <p:cSld name="2_标题幻灯片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Shape 24"/>
          <p:cNvSpPr/>
          <p:nvPr>
            <p:ph idx="3" type="pic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907489" y="1835577"/>
            <a:ext cx="623497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as a Service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321350" y="3732200"/>
            <a:ext cx="3549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Stone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11510506 Yi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 ZHENG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11510352 Ziqiang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11510086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Yulian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MAO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11510374 Chenyu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ZHOU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11510602 Xizi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683005" y="2805376"/>
            <a:ext cx="2683933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Tencent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33" name="Shape 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Shape 157"/>
          <p:cNvSpPr/>
          <p:nvPr/>
        </p:nvSpPr>
        <p:spPr>
          <a:xfrm>
            <a:off x="412594" y="2910778"/>
            <a:ext cx="507000" cy="507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>
            <a:stCxn id="157" idx="4"/>
          </p:cNvCxnSpPr>
          <p:nvPr/>
        </p:nvCxnSpPr>
        <p:spPr>
          <a:xfrm>
            <a:off x="666094" y="3417778"/>
            <a:ext cx="0" cy="990300"/>
          </a:xfrm>
          <a:prstGeom prst="straightConnector1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341482" y="3644820"/>
            <a:ext cx="667200" cy="0"/>
          </a:xfrm>
          <a:prstGeom prst="straightConnector1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665880" y="4412629"/>
            <a:ext cx="342600" cy="410100"/>
          </a:xfrm>
          <a:prstGeom prst="straightConnector1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Shape 161"/>
          <p:cNvCxnSpPr/>
          <p:nvPr/>
        </p:nvCxnSpPr>
        <p:spPr>
          <a:xfrm flipH="1">
            <a:off x="341584" y="4412629"/>
            <a:ext cx="324300" cy="403500"/>
          </a:xfrm>
          <a:prstGeom prst="straightConnector1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Shape 162"/>
          <p:cNvSpPr/>
          <p:nvPr/>
        </p:nvSpPr>
        <p:spPr>
          <a:xfrm>
            <a:off x="4097118" y="5239764"/>
            <a:ext cx="2385300" cy="134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520369" y="2584851"/>
            <a:ext cx="1483200" cy="152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SCF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400376" y="2167411"/>
            <a:ext cx="1778873" cy="2282717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773608" y="199800"/>
            <a:ext cx="1032405" cy="1324822"/>
          </a:xfrm>
          <a:prstGeom prst="flowChartMagneticDisk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 rot="-1788983">
            <a:off x="1662712" y="619796"/>
            <a:ext cx="1431151" cy="36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signature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Shape 167"/>
          <p:cNvCxnSpPr/>
          <p:nvPr/>
        </p:nvCxnSpPr>
        <p:spPr>
          <a:xfrm flipH="1">
            <a:off x="1317383" y="1110526"/>
            <a:ext cx="3148800" cy="2396100"/>
          </a:xfrm>
          <a:prstGeom prst="curvedConnector3">
            <a:avLst>
              <a:gd fmla="val 88791" name="adj1"/>
            </a:avLst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68" name="Shape 168"/>
          <p:cNvSpPr txBox="1"/>
          <p:nvPr/>
        </p:nvSpPr>
        <p:spPr>
          <a:xfrm rot="-1048541">
            <a:off x="2610459" y="1372124"/>
            <a:ext cx="1660334" cy="370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signature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1163437" y="2873970"/>
            <a:ext cx="3148200" cy="82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Shape 170"/>
          <p:cNvSpPr txBox="1"/>
          <p:nvPr/>
        </p:nvSpPr>
        <p:spPr>
          <a:xfrm rot="-1805152">
            <a:off x="2269341" y="2668246"/>
            <a:ext cx="1856982" cy="37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raw image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flipH="1" rot="10800000">
            <a:off x="1043188" y="915100"/>
            <a:ext cx="3607800" cy="2558100"/>
          </a:xfrm>
          <a:prstGeom prst="curvedConnector3">
            <a:avLst>
              <a:gd fmla="val 71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1163437" y="3884502"/>
            <a:ext cx="2876700" cy="1699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2880385" y="4603098"/>
            <a:ext cx="1577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 parameter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1163354" y="4185604"/>
            <a:ext cx="2811600" cy="1728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1025942" y="5082300"/>
            <a:ext cx="2122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Processed image path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Shape 176"/>
          <p:cNvCxnSpPr/>
          <p:nvPr/>
        </p:nvCxnSpPr>
        <p:spPr>
          <a:xfrm flipH="1" rot="10800000">
            <a:off x="6604669" y="4291719"/>
            <a:ext cx="2784300" cy="1806900"/>
          </a:xfrm>
          <a:prstGeom prst="curvedConnector3">
            <a:avLst>
              <a:gd fmla="val 1006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7081549" y="6098619"/>
            <a:ext cx="2524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Invoke SCF with parameter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6268197" y="3041272"/>
            <a:ext cx="2116800" cy="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6311651" y="2704225"/>
            <a:ext cx="179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raw image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Shape 180"/>
          <p:cNvCxnSpPr/>
          <p:nvPr/>
        </p:nvCxnSpPr>
        <p:spPr>
          <a:xfrm flipH="1">
            <a:off x="6604869" y="4408040"/>
            <a:ext cx="2539500" cy="1320300"/>
          </a:xfrm>
          <a:prstGeom prst="curvedConnector3">
            <a:avLst>
              <a:gd fmla="val -234" name="adj1"/>
            </a:avLst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7057225" y="5106839"/>
            <a:ext cx="2122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Processed image path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6268238" y="3644820"/>
            <a:ext cx="201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6247050" y="3630925"/>
            <a:ext cx="1893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Processed image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1500822" y="3829110"/>
            <a:ext cx="2754000" cy="203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2669625" y="3661158"/>
            <a:ext cx="1893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Processed image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171064" y="1031352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240297" y="1743874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856812" y="2930096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002222" y="4724180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539569" y="5055637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355429" y="2227786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8125369" y="4024480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8585863" y="5728340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80675" y="5037006"/>
            <a:ext cx="4605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733176" y="3310300"/>
            <a:ext cx="667200" cy="460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03" name="Shape 2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Shape 2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Shape 205"/>
          <p:cNvSpPr txBox="1"/>
          <p:nvPr/>
        </p:nvSpPr>
        <p:spPr>
          <a:xfrm>
            <a:off x="1504025" y="553825"/>
            <a:ext cx="438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Cloud Function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677450" y="1348025"/>
            <a:ext cx="68886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Thumbnail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Watermark (Word / Figure)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Round Corner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Overlap QR Codes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Convert Format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Slice Image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500" y="2136839"/>
            <a:ext cx="615200" cy="61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6500" y="2839875"/>
            <a:ext cx="615200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6488" y="1468225"/>
            <a:ext cx="615200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6500" y="3542913"/>
            <a:ext cx="615200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36500" y="4245975"/>
            <a:ext cx="615200" cy="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90188" y="4949026"/>
            <a:ext cx="707823" cy="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896367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Shape 227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28" name="Shape 2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Shape 2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2329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Shape 2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85604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0" y="60525"/>
            <a:ext cx="24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46" name="Shape 2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823425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823801" y="2494525"/>
            <a:ext cx="4544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THREE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133600" y="3374725"/>
            <a:ext cx="8107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889817" y="3374731"/>
            <a:ext cx="2412300" cy="113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57" name="Shape 2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Shape 2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Shape 259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1405400" y="1941175"/>
            <a:ext cx="9372300" cy="2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5" name="Shape 265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266" name="Shape 2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Shape 2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Shape 268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212950" y="4553775"/>
            <a:ext cx="97572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非常感谢Stone老师，Alfred老师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以及其他SCF开发团队成员对本项目的大力支持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68728" y="965935"/>
            <a:ext cx="290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623746" y="2556359"/>
            <a:ext cx="1490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ONE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2925988" y="2552109"/>
            <a:ext cx="1618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TWO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7664284" y="2552109"/>
            <a:ext cx="1746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178977" y="3297157"/>
            <a:ext cx="2380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7470925" y="3303600"/>
            <a:ext cx="2280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2841850" y="3303597"/>
            <a:ext cx="1787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557078" y="3031643"/>
            <a:ext cx="1671300" cy="11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962589" y="3027393"/>
            <a:ext cx="1671300" cy="11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7738889" y="3027393"/>
            <a:ext cx="1671300" cy="11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" name="Shape 50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51" name="Shape 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Shape 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5289725" y="2556350"/>
            <a:ext cx="167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911613" y="3297162"/>
            <a:ext cx="2380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289713" y="3031647"/>
            <a:ext cx="1671300" cy="113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069125" y="3297150"/>
            <a:ext cx="206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0026484" y="2552109"/>
            <a:ext cx="1746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9871600" y="3303600"/>
            <a:ext cx="2280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0101089" y="3027393"/>
            <a:ext cx="1671300" cy="113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371127" y="2468150"/>
            <a:ext cx="3602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ONE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852652" y="3381189"/>
            <a:ext cx="463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966017" y="3327383"/>
            <a:ext cx="2412300" cy="11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69" name="Shape 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60523"/>
            <a:ext cx="21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" name="Shape 76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77" name="Shape 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Shape 79"/>
          <p:cNvSpPr txBox="1"/>
          <p:nvPr/>
        </p:nvSpPr>
        <p:spPr>
          <a:xfrm>
            <a:off x="522702" y="1219357"/>
            <a:ext cx="2380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Server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22700" y="2109100"/>
            <a:ext cx="2452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VM (laaS)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22702" y="2998857"/>
            <a:ext cx="2380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(CaaS)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522700" y="3888600"/>
            <a:ext cx="331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Function (FaaS)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890675" y="2513550"/>
            <a:ext cx="528900" cy="327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494075" y="2513550"/>
            <a:ext cx="331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Cost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472850" y="3431200"/>
            <a:ext cx="331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Expandability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472850" y="4348850"/>
            <a:ext cx="331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Simpler Management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485375" y="5263650"/>
            <a:ext cx="3636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Resource Utilization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4294927" y="2447604"/>
            <a:ext cx="3602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TWO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889817" y="3306837"/>
            <a:ext cx="2412300" cy="11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95" name="Shape 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Shape 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324975" y="3429000"/>
            <a:ext cx="75420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60523"/>
            <a:ext cx="21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Shape 107"/>
          <p:cNvSpPr txBox="1"/>
          <p:nvPr/>
        </p:nvSpPr>
        <p:spPr>
          <a:xfrm>
            <a:off x="911225" y="1106075"/>
            <a:ext cx="331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Expandability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953000" y="2719725"/>
            <a:ext cx="331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Complexity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499850" y="3429000"/>
            <a:ext cx="397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Cut down the </a:t>
            </a:r>
            <a:r>
              <a:rPr lang="en-US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trivial functions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499850" y="1637675"/>
            <a:ext cx="4694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Cannot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afford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unexpected demand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4065575" y="2426625"/>
            <a:ext cx="40608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THREE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889817" y="3306837"/>
            <a:ext cx="2412300" cy="113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18" name="Shape 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Shape 120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792950" y="3473825"/>
            <a:ext cx="8606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&amp; Requirements</a:t>
            </a:r>
            <a:endParaRPr b="1"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60523"/>
            <a:ext cx="21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Shape 127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Shape 130"/>
          <p:cNvSpPr txBox="1"/>
          <p:nvPr/>
        </p:nvSpPr>
        <p:spPr>
          <a:xfrm>
            <a:off x="1499850" y="967125"/>
            <a:ext cx="1007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B2B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427300" y="2076950"/>
            <a:ext cx="2759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Highly Customize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499850" y="1599150"/>
            <a:ext cx="4614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Function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427300" y="3677150"/>
            <a:ext cx="3336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Strong Expandability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499850" y="3123150"/>
            <a:ext cx="4614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with Tencent Cloud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427300" y="4210550"/>
            <a:ext cx="3336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Speed Up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427300" y="5353550"/>
            <a:ext cx="3336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Easy to read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499850" y="4799550"/>
            <a:ext cx="4614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Documents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427300" y="2610350"/>
            <a:ext cx="5103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Fit Business Demanding (Slice Figure)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823801" y="2494525"/>
            <a:ext cx="4544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FOUR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900525" y="3374725"/>
            <a:ext cx="8498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Implementation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889817" y="3374731"/>
            <a:ext cx="2412300" cy="11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566050" y="5545024"/>
            <a:ext cx="2625949" cy="1312976"/>
            <a:chOff x="9566050" y="5545024"/>
            <a:chExt cx="2625949" cy="1312976"/>
          </a:xfrm>
        </p:grpSpPr>
        <p:pic>
          <p:nvPicPr>
            <p:cNvPr id="147" name="Shape 1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79024" y="5545024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66050" y="5545025"/>
              <a:ext cx="1312975" cy="1312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Shape 149"/>
          <p:cNvSpPr/>
          <p:nvPr/>
        </p:nvSpPr>
        <p:spPr>
          <a:xfrm>
            <a:off x="0" y="60525"/>
            <a:ext cx="731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FaaS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