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  <p:guide pos="232" orient="horz"/>
        <p:guide pos="4112" orient="horz"/>
        <p:guide pos="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自定义版式">
  <p:cSld name="4_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自定义版式">
  <p:cSld name="5_自定义版式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自定义版式">
  <p:cSld name="1_自定义版式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自定义版式">
  <p:cSld name="3_自定义版式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自定义版式">
  <p:cSld name="2_自定义版式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标题幻灯片">
  <p:cSld name="2_标题幻灯片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" name="Shape 24"/>
          <p:cNvSpPr/>
          <p:nvPr>
            <p:ph idx="3" type="pic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907489" y="1835577"/>
            <a:ext cx="623497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as a Service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4321350" y="3732200"/>
            <a:ext cx="3549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11510506 Yi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 ZHENG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11510352 Ziqiang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11510086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Yulian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MAO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11510374 Chenyu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ZHOU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11510602 Xizi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NI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683005" y="2805376"/>
            <a:ext cx="2683933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Tencent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33" name="Shape 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1557800" y="1945650"/>
            <a:ext cx="93723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139" name="Shape 1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Shape 1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Shape 141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644928" y="965935"/>
            <a:ext cx="290214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3273571" y="2890672"/>
            <a:ext cx="1490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ONE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5346676" y="2890672"/>
            <a:ext cx="1618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TWO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7452859" y="2890672"/>
            <a:ext cx="1746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THREE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2828802" y="3631470"/>
            <a:ext cx="2380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7363077" y="3642156"/>
            <a:ext cx="20001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5262542" y="3642156"/>
            <a:ext cx="17871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3206903" y="3365956"/>
            <a:ext cx="1671300" cy="11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5383277" y="3365956"/>
            <a:ext cx="1671300" cy="11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7527464" y="3365956"/>
            <a:ext cx="1671300" cy="11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" name="Shape 50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51" name="Shape 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Shape 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4371127" y="2468150"/>
            <a:ext cx="36021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ONE</a:t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3852652" y="3381189"/>
            <a:ext cx="46392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966017" y="3327383"/>
            <a:ext cx="2412300" cy="11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" name="Shape 61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62" name="Shape 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6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60523"/>
            <a:ext cx="21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" name="Shape 69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Shape 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Shape 72"/>
          <p:cNvSpPr txBox="1"/>
          <p:nvPr/>
        </p:nvSpPr>
        <p:spPr>
          <a:xfrm>
            <a:off x="2430400" y="2991250"/>
            <a:ext cx="76917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853" y="1131125"/>
            <a:ext cx="10266274" cy="4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60523"/>
            <a:ext cx="21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" name="Shape 79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80" name="Shape 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Shape 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Shape 82"/>
          <p:cNvSpPr txBox="1"/>
          <p:nvPr/>
        </p:nvSpPr>
        <p:spPr>
          <a:xfrm>
            <a:off x="2430400" y="2991250"/>
            <a:ext cx="76917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802" y="722200"/>
            <a:ext cx="10050130" cy="56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294927" y="2447604"/>
            <a:ext cx="36021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TWO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889817" y="3306837"/>
            <a:ext cx="2412300" cy="11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91" name="Shape 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Shape 93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324975" y="3429000"/>
            <a:ext cx="75420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Progress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60525"/>
            <a:ext cx="248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Progress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0" name="Shape 100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101" name="Shape 1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Shape 103"/>
          <p:cNvSpPr txBox="1"/>
          <p:nvPr/>
        </p:nvSpPr>
        <p:spPr>
          <a:xfrm>
            <a:off x="1504025" y="553825"/>
            <a:ext cx="4389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Cloud Function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677450" y="1348025"/>
            <a:ext cx="6888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Thumbnail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Watermark (Word / Figure)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Round Corner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Overlap QR Codes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6500" y="2136839"/>
            <a:ext cx="615200" cy="61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6500" y="2839875"/>
            <a:ext cx="615200" cy="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6488" y="1468225"/>
            <a:ext cx="615200" cy="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6500" y="3542913"/>
            <a:ext cx="615200" cy="6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504025" y="4520575"/>
            <a:ext cx="90855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COS Trigger            API Gateway</a:t>
            </a:r>
            <a:r>
              <a:rPr lang="en-US" sz="3600"/>
              <a:t> </a:t>
            </a:r>
            <a:endParaRPr sz="3600"/>
          </a:p>
        </p:txBody>
      </p:sp>
      <p:sp>
        <p:nvSpPr>
          <p:cNvPr id="110" name="Shape 110"/>
          <p:cNvSpPr txBox="1"/>
          <p:nvPr/>
        </p:nvSpPr>
        <p:spPr>
          <a:xfrm>
            <a:off x="1504025" y="5545025"/>
            <a:ext cx="39444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COS storage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4914200" y="5021025"/>
            <a:ext cx="152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23801" y="2494525"/>
            <a:ext cx="45444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THREE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2133600" y="3374725"/>
            <a:ext cx="8107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Work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889817" y="3374731"/>
            <a:ext cx="2412300" cy="11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9" name="Shape 119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120" name="Shape 1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Shape 1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Shape 122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60525"/>
            <a:ext cx="248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Work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8" name="Shape 128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129" name="Shape 1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Shape 1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Shape 131"/>
          <p:cNvSpPr txBox="1"/>
          <p:nvPr/>
        </p:nvSpPr>
        <p:spPr>
          <a:xfrm>
            <a:off x="1463975" y="804900"/>
            <a:ext cx="482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continued...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651700" y="2125625"/>
            <a:ext cx="6888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User-defined parameters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More image processing functions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