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56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0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0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80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12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8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20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FDD-F544-1647-9D32-7022A83354A5}" type="datetimeFigureOut">
              <a:rPr kumimoji="1" lang="zh-CN" altLang="en-US" smtClean="0"/>
              <a:t>2018/5/7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012C-53D4-A241-A682-61FB10359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se.cs.washington.edu/daik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se.cs.washington.edu/daikon/download/doc/daikon/Installing-Daikon.html#Installing-Daik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5662" y="1226313"/>
            <a:ext cx="9460675" cy="2387600"/>
          </a:xfrm>
        </p:spPr>
        <p:txBody>
          <a:bodyPr/>
          <a:lstStyle/>
          <a:p>
            <a:r>
              <a:rPr kumimoji="1" lang="en-US" altLang="zh-CN" dirty="0" smtClean="0"/>
              <a:t>CS304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74454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Invariants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8" t="38702" r="23169" b="39307"/>
          <a:stretch/>
        </p:blipFill>
        <p:spPr>
          <a:xfrm>
            <a:off x="0" y="41708"/>
            <a:ext cx="4619502" cy="13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Invariants</a:t>
            </a:r>
            <a:r>
              <a:rPr lang="en-US" altLang="zh-CN" dirty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2</a:t>
            </a:fld>
            <a:endParaRPr lang="en-US"/>
          </a:p>
        </p:txBody>
      </p:sp>
      <p:sp>
        <p:nvSpPr>
          <p:cNvPr id="9" name="内容占位符 6"/>
          <p:cNvSpPr>
            <a:spLocks noGrp="1"/>
          </p:cNvSpPr>
          <p:nvPr>
            <p:ph idx="1"/>
          </p:nvPr>
        </p:nvSpPr>
        <p:spPr>
          <a:xfrm>
            <a:off x="838200" y="2019300"/>
            <a:ext cx="10515600" cy="4351338"/>
          </a:xfrm>
        </p:spPr>
        <p:txBody>
          <a:bodyPr/>
          <a:lstStyle/>
          <a:p>
            <a:r>
              <a:rPr lang="en-US" altLang="zh-CN" dirty="0"/>
              <a:t>An invariant refers to </a:t>
            </a:r>
            <a:r>
              <a:rPr lang="en-US" altLang="zh-CN" u="sng" dirty="0"/>
              <a:t>some conditions </a:t>
            </a:r>
            <a:r>
              <a:rPr lang="en-US" altLang="zh-CN" dirty="0"/>
              <a:t>that </a:t>
            </a:r>
            <a:r>
              <a:rPr lang="en-US" altLang="zh-CN" u="sng" dirty="0"/>
              <a:t>must be true</a:t>
            </a:r>
            <a:r>
              <a:rPr lang="en-US" altLang="zh-CN" dirty="0"/>
              <a:t> at </a:t>
            </a:r>
            <a:r>
              <a:rPr lang="en-US" altLang="zh-CN" b="1" dirty="0"/>
              <a:t>some point in time or even always</a:t>
            </a:r>
            <a:r>
              <a:rPr lang="en-US" altLang="zh-CN" dirty="0"/>
              <a:t> while your program is </a:t>
            </a:r>
            <a:r>
              <a:rPr lang="en-US" altLang="zh-CN" dirty="0" smtClean="0"/>
              <a:t>executing.</a:t>
            </a:r>
          </a:p>
          <a:p>
            <a:endParaRPr lang="en-US" altLang="zh-CN" dirty="0"/>
          </a:p>
          <a:p>
            <a:r>
              <a:rPr lang="en-US" altLang="zh-CN" dirty="0" smtClean="0"/>
              <a:t>For instance: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≠ </a:t>
            </a:r>
            <a:r>
              <a:rPr lang="en-US" altLang="zh-CN" dirty="0" smtClean="0"/>
              <a:t>0</a:t>
            </a:r>
            <a:r>
              <a:rPr lang="en-US" altLang="zh-CN" dirty="0"/>
              <a:t>, j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j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</a:t>
            </a:r>
            <a:r>
              <a:rPr lang="en-US" altLang="zh-CN" smtClean="0"/>
              <a:t>intuitions</a:t>
            </a:r>
            <a:r>
              <a:rPr lang="mr-IN" altLang="zh-CN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Program </a:t>
            </a:r>
            <a:r>
              <a:rPr lang="en-US" altLang="zh-CN" dirty="0"/>
              <a:t>elements which follow different invariants when run in failing versus correct executions are suspicious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Such program elements are even more suspicious if they are assigned higher SBFL scores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Some invariant differences are likely to be more suspicious than others.</a:t>
            </a:r>
          </a:p>
          <a:p>
            <a:pPr lvl="2"/>
            <a:r>
              <a:rPr lang="en-US" altLang="zh-CN" sz="1800" dirty="0"/>
              <a:t>Violation of </a:t>
            </a:r>
            <a:r>
              <a:rPr lang="en-US" altLang="zh-CN" dirty="0">
                <a:sym typeface="+mn-ea"/>
              </a:rPr>
              <a:t>x   0 might indicate a division by zero.</a:t>
            </a:r>
          </a:p>
          <a:p>
            <a:pPr lvl="2"/>
            <a:r>
              <a:rPr lang="en-US" altLang="zh-CN" dirty="0">
                <a:sym typeface="+mn-ea"/>
              </a:rPr>
              <a:t>Violation of x+y+3 = 0 might indicate “linear shift”. </a:t>
            </a:r>
          </a:p>
        </p:txBody>
      </p:sp>
    </p:spTree>
    <p:extLst>
      <p:ext uri="{BB962C8B-B14F-4D97-AF65-F5344CB8AC3E}">
        <p14:creationId xmlns:p14="http://schemas.microsoft.com/office/powerpoint/2010/main" val="12897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Savant  (Le et al, ISSTA'16)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Learning phase: learns a statistical model that ranks methods based on the likelihood that they are the root cause of software failures.</a:t>
            </a:r>
          </a:p>
          <a:p>
            <a:pPr lvl="2"/>
            <a:r>
              <a:rPr lang="en-US" altLang="zh-CN" sz="1800" dirty="0"/>
              <a:t>method clustering and test case selection</a:t>
            </a:r>
          </a:p>
          <a:p>
            <a:pPr lvl="2"/>
            <a:r>
              <a:rPr lang="en-US" altLang="zh-CN" sz="1800" b="1" dirty="0"/>
              <a:t>invariant </a:t>
            </a:r>
            <a:r>
              <a:rPr lang="en-US" altLang="zh-CN" sz="1800" b="1" dirty="0" smtClean="0"/>
              <a:t>mining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(Daikon)</a:t>
            </a:r>
            <a:endParaRPr lang="en-US" altLang="zh-CN" sz="1800" b="1" dirty="0"/>
          </a:p>
          <a:p>
            <a:pPr lvl="2"/>
            <a:r>
              <a:rPr lang="en-US" altLang="zh-CN" sz="1800" dirty="0"/>
              <a:t>feature extraction</a:t>
            </a:r>
          </a:p>
          <a:p>
            <a:pPr lvl="2"/>
            <a:r>
              <a:rPr lang="en-US" altLang="zh-CN" sz="1800" dirty="0"/>
              <a:t>model learning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lvl="1"/>
            <a:r>
              <a:rPr lang="en-US" altLang="zh-CN" sz="2000" dirty="0" smtClean="0"/>
              <a:t>Deployment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phase</a:t>
            </a:r>
            <a:r>
              <a:rPr lang="en-US" altLang="zh-CN" sz="2000" dirty="0"/>
              <a:t>:</a:t>
            </a:r>
          </a:p>
          <a:p>
            <a:pPr lvl="2"/>
            <a:r>
              <a:rPr lang="en-US" altLang="zh-CN" sz="1800" dirty="0"/>
              <a:t>takes as input a set of test cases, a faulty program</a:t>
            </a:r>
          </a:p>
          <a:p>
            <a:pPr lvl="2"/>
            <a:r>
              <a:rPr lang="en-US" altLang="zh-CN" sz="1800" dirty="0"/>
              <a:t>uses the learned model to rank a list of methods corresponding to the failing test cases</a:t>
            </a:r>
            <a:r>
              <a:rPr lang="en-US" altLang="zh-CN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5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Daikon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Invariant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Daikon</a:t>
            </a:r>
            <a:r>
              <a:rPr lang="en-US" altLang="zh-CN" dirty="0" smtClean="0"/>
              <a:t> is an implementation of </a:t>
            </a:r>
            <a:r>
              <a:rPr lang="en-US" altLang="zh-CN" b="1" dirty="0" smtClean="0"/>
              <a:t>dynamic detection </a:t>
            </a:r>
            <a:r>
              <a:rPr lang="en-US" altLang="zh-CN" dirty="0" smtClean="0"/>
              <a:t>of likely invariants; that is, the Daikon invariant detector reports likely program invariants. </a:t>
            </a:r>
          </a:p>
          <a:p>
            <a:endParaRPr kumimoji="1" lang="en-US" altLang="zh-CN" dirty="0"/>
          </a:p>
          <a:p>
            <a:r>
              <a:rPr lang="en-US" altLang="zh-CN" b="1" dirty="0"/>
              <a:t>Dynamic invariant detection </a:t>
            </a:r>
            <a:r>
              <a:rPr lang="en-US" altLang="zh-CN" dirty="0"/>
              <a:t>runs a program, observes the </a:t>
            </a:r>
            <a:r>
              <a:rPr lang="en-US" altLang="zh-CN" u="sng" dirty="0"/>
              <a:t>values</a:t>
            </a:r>
            <a:r>
              <a:rPr lang="en-US" altLang="zh-CN" dirty="0"/>
              <a:t> that the program computes, and then reports </a:t>
            </a:r>
            <a:r>
              <a:rPr lang="en-US" altLang="zh-CN" u="sng" dirty="0"/>
              <a:t>properties</a:t>
            </a:r>
            <a:r>
              <a:rPr lang="en-US" altLang="zh-CN" dirty="0"/>
              <a:t> that were true over the observed executions. Daikon can detect properties in C, C++, C#, Eiffel, F#, Java, Perl, and Visual Basic programs; in </a:t>
            </a:r>
            <a:r>
              <a:rPr lang="en-US" altLang="zh-CN" u="sng" dirty="0"/>
              <a:t>spreadsheet</a:t>
            </a:r>
            <a:r>
              <a:rPr lang="en-US" altLang="zh-CN" dirty="0"/>
              <a:t> files; and in other data sources.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1577" y="6311900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21"/>
                </a:solidFill>
                <a:latin typeface="arial" charset="0"/>
              </a:rPr>
              <a:t>https://</a:t>
            </a:r>
            <a:r>
              <a:rPr lang="en-US" altLang="zh-CN" dirty="0" err="1">
                <a:solidFill>
                  <a:srgbClr val="006621"/>
                </a:solidFill>
                <a:latin typeface="arial" charset="0"/>
              </a:rPr>
              <a:t>plse.cs.washington.edu</a:t>
            </a:r>
            <a:r>
              <a:rPr lang="en-US" altLang="zh-CN" dirty="0">
                <a:solidFill>
                  <a:srgbClr val="006621"/>
                </a:solidFill>
                <a:latin typeface="arial" charset="0"/>
              </a:rPr>
              <a:t>/daikon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3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Assignment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due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23:59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pm,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May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21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Installation: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plse.cs.washington.edu/daikon/download/doc/daikon/Installing-Daikon.html#Installing-Daikon</a:t>
            </a:r>
            <a:endParaRPr kumimoji="1" lang="en-US" altLang="zh-CN" dirty="0"/>
          </a:p>
          <a:p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Triangle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(Lab6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/Triangle):</a:t>
            </a:r>
          </a:p>
          <a:p>
            <a:endParaRPr kumimoji="1" lang="en-US" altLang="zh-CN" dirty="0"/>
          </a:p>
          <a:p>
            <a:r>
              <a:rPr kumimoji="1" lang="en-US" altLang="zh-CN" sz="3200" b="1" dirty="0" smtClean="0"/>
              <a:t>Submit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a</a:t>
            </a:r>
            <a:r>
              <a:rPr kumimoji="1" lang="zh-CN" altLang="en-US" sz="3200" b="1" dirty="0" smtClean="0"/>
              <a:t> </a:t>
            </a:r>
            <a:r>
              <a:rPr kumimoji="1" lang="en-US" altLang="zh-CN" sz="3200" b="1" dirty="0" smtClean="0"/>
              <a:t>report </a:t>
            </a:r>
            <a:r>
              <a:rPr kumimoji="1" lang="en-US" altLang="zh-CN" sz="3200" b="1" dirty="0" smtClean="0"/>
              <a:t>with:</a:t>
            </a:r>
            <a:endParaRPr kumimoji="1" lang="en-US" altLang="zh-CN" sz="3200" b="1" dirty="0" smtClean="0"/>
          </a:p>
          <a:p>
            <a:pPr lvl="1"/>
            <a:r>
              <a:rPr kumimoji="1" lang="en-US" altLang="zh-CN" sz="2800" dirty="0" smtClean="0"/>
              <a:t>All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shell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commands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you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use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Triangle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running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results</a:t>
            </a:r>
          </a:p>
          <a:p>
            <a:pPr lvl="1"/>
            <a:r>
              <a:rPr kumimoji="1" lang="en-US" altLang="zh-CN" sz="2800" dirty="0" smtClean="0"/>
              <a:t>Results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analysis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82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04-Lab" id="{51B3D30A-31F8-8F44-B8A9-23890C6C6A50}" vid="{8DCEF9E1-4204-A745-A6AB-BE2D3E4531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CS304-Lab</Template>
  <TotalTime>50</TotalTime>
  <Words>252</Words>
  <Application>Microsoft Macintosh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DengXian</vt:lpstr>
      <vt:lpstr>DengXian Light</vt:lpstr>
      <vt:lpstr>Mangal</vt:lpstr>
      <vt:lpstr>Arial</vt:lpstr>
      <vt:lpstr>Arial</vt:lpstr>
      <vt:lpstr>Office 主题</vt:lpstr>
      <vt:lpstr>CS304 Software Engineering</vt:lpstr>
      <vt:lpstr>Invariants </vt:lpstr>
      <vt:lpstr>Some intuitions…</vt:lpstr>
      <vt:lpstr>Savant  (Le et al, ISSTA'16) </vt:lpstr>
      <vt:lpstr>The Daikon Invariant Detector</vt:lpstr>
      <vt:lpstr>Assignment 1: due 23:59 pm, May 21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CS304 Software Engineering</dc:title>
  <dc:creator>张 雨姗</dc:creator>
  <cp:lastModifiedBy>张 雨姗</cp:lastModifiedBy>
  <cp:revision>12</cp:revision>
  <dcterms:created xsi:type="dcterms:W3CDTF">2018-05-06T08:06:18Z</dcterms:created>
  <dcterms:modified xsi:type="dcterms:W3CDTF">2018-05-07T02:10:21Z</dcterms:modified>
</cp:coreProperties>
</file>