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8" r:id="rId4"/>
    <p:sldId id="257" r:id="rId5"/>
    <p:sldId id="259" r:id="rId6"/>
    <p:sldId id="262" r:id="rId7"/>
    <p:sldId id="263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74359"/>
  </p:normalViewPr>
  <p:slideViewPr>
    <p:cSldViewPr snapToGrid="0" snapToObjects="1">
      <p:cViewPr>
        <p:scale>
          <a:sx n="94" d="100"/>
          <a:sy n="94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0A0-12E7-104F-9D13-FA977FFAF29C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7BA33-0226-0049-883A-DE90CFFD99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5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BA33-0226-0049-883A-DE90CFFD99D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6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BA33-0226-0049-883A-DE90CFFD99D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36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05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0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2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34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80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10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12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8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14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2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7FDD-F544-1647-9D32-7022A83354A5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ngineering.case.edu/groups/xusheng-xiao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itest.org/quickstart/mutators/" TargetMode="External"/><Relationship Id="rId2" Type="http://schemas.openxmlformats.org/officeDocument/2006/relationships/hyperlink" Target="http://pitest.org/quickstart/basic_concep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今天下午两点在智园</a:t>
            </a:r>
            <a:r>
              <a:rPr lang="en-US" altLang="zh-CN" dirty="0" smtClean="0"/>
              <a:t>1008</a:t>
            </a:r>
            <a:r>
              <a:rPr lang="zh-CN" altLang="en-US" dirty="0" smtClean="0"/>
              <a:t>有讲座！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Xiao </a:t>
            </a:r>
            <a:r>
              <a:rPr lang="en-US" altLang="zh-CN" dirty="0" err="1" smtClean="0"/>
              <a:t>Xusheng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教授，</a:t>
            </a:r>
            <a:r>
              <a:rPr lang="en-US" altLang="zh-CN" dirty="0" smtClean="0"/>
              <a:t>Case Western Reserve University</a:t>
            </a:r>
          </a:p>
          <a:p>
            <a:r>
              <a:rPr lang="en-US" altLang="zh-CN" dirty="0">
                <a:hlinkClick r:id="rId2"/>
              </a:rPr>
              <a:t>http://engineering.case.edu/groups/xusheng-xiao/</a:t>
            </a:r>
            <a:endParaRPr lang="en-US" altLang="zh-CN" dirty="0"/>
          </a:p>
          <a:p>
            <a:r>
              <a:rPr lang="zh-CN" altLang="en-US" dirty="0" smtClean="0"/>
              <a:t>他在</a:t>
            </a:r>
            <a:r>
              <a:rPr lang="zh-CN" altLang="en-US" sz="3600" b="1" dirty="0" smtClean="0"/>
              <a:t>招生招生招生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安全研究方面知名科研人员</a:t>
            </a:r>
            <a:endParaRPr lang="en-US" altLang="zh-CN" dirty="0" smtClean="0"/>
          </a:p>
          <a:p>
            <a:r>
              <a:rPr lang="zh-CN" altLang="en-US" dirty="0" smtClean="0"/>
              <a:t>导师谢涛 </a:t>
            </a:r>
            <a:r>
              <a:rPr lang="en-US" altLang="zh-CN" dirty="0"/>
              <a:t>http://taoxie.cs.illinois.edu/</a:t>
            </a:r>
            <a:endParaRPr lang="en-US" altLang="zh-CN" dirty="0" smtClean="0">
              <a:hlinkClick r:id="rId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48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sz="3600" dirty="0" smtClean="0"/>
              <a:t>(bonus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1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point)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due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23:59,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Jun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4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essay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800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two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more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k</a:t>
            </a:r>
            <a:r>
              <a:rPr kumimoji="1" lang="en-US" altLang="zh-CN" dirty="0" smtClean="0"/>
              <a:t>eywords: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i="1" dirty="0" smtClean="0"/>
              <a:t>current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state,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pros,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cons,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how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to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improve,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compare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to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other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technique</a:t>
            </a:r>
            <a:r>
              <a:rPr kumimoji="1" lang="zh-CN" altLang="en-US" i="1" dirty="0" smtClean="0"/>
              <a:t> 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21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5662" y="1226313"/>
            <a:ext cx="9460675" cy="2387600"/>
          </a:xfrm>
        </p:spPr>
        <p:txBody>
          <a:bodyPr/>
          <a:lstStyle/>
          <a:p>
            <a:r>
              <a:rPr kumimoji="1" lang="en-US" altLang="zh-CN" dirty="0" smtClean="0"/>
              <a:t>CS304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744542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8" t="38702" r="23169" b="39307"/>
          <a:stretch/>
        </p:blipFill>
        <p:spPr>
          <a:xfrm>
            <a:off x="0" y="41708"/>
            <a:ext cx="4619502" cy="13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Hand-written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i="1" dirty="0" smtClean="0"/>
              <a:t>Question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automatically?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Facts</a:t>
            </a:r>
          </a:p>
          <a:p>
            <a:pPr lvl="1"/>
            <a:r>
              <a:rPr kumimoji="1" lang="en-US" altLang="zh-CN" dirty="0" smtClean="0"/>
              <a:t>Developers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(length,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coverage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possibilities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10)</a:t>
            </a:r>
          </a:p>
          <a:p>
            <a:pPr lvl="1"/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cases</a:t>
            </a:r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sz="3600" b="1" dirty="0" smtClean="0"/>
              <a:t>What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are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good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test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suites?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30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evaluate?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Coverage?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input?)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Fault-localization?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efficiency?)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(evolving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u="sng" dirty="0" smtClean="0"/>
              <a:t>Artificial</a:t>
            </a:r>
            <a:r>
              <a:rPr kumimoji="1" lang="zh-CN" altLang="en-US" u="sng" dirty="0"/>
              <a:t> </a:t>
            </a:r>
            <a:r>
              <a:rPr kumimoji="1" lang="en-US" altLang="zh-CN" u="sng" dirty="0" smtClean="0"/>
              <a:t>bugs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Mutate</a:t>
            </a:r>
            <a:r>
              <a:rPr kumimoji="1" lang="zh-CN" altLang="en-US" dirty="0" smtClean="0"/>
              <a:t> </a:t>
            </a:r>
            <a:r>
              <a:rPr kumimoji="1" lang="en-US" altLang="zh-CN" u="sng" dirty="0" smtClean="0"/>
              <a:t>elements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</a:p>
          <a:p>
            <a:pPr lvl="1"/>
            <a:r>
              <a:rPr kumimoji="1" lang="en-US" altLang="zh-CN" dirty="0" smtClean="0"/>
              <a:t>Numeric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Constants</a:t>
            </a:r>
          </a:p>
          <a:p>
            <a:pPr lvl="1"/>
            <a:r>
              <a:rPr kumimoji="1" lang="en-US" altLang="zh-CN" dirty="0" smtClean="0"/>
              <a:t>Conditions</a:t>
            </a:r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a unit test does not fail in this situation, it may indicate an issue with the test suite.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57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b="1" dirty="0" smtClean="0"/>
              <a:t>x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&lt;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100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&amp;&amp;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&gt;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0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b="1" dirty="0" smtClean="0"/>
              <a:t>x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&lt;=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100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&amp;&amp;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&lt;=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0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en-US" altLang="zh-CN" dirty="0" smtClean="0"/>
              <a:t>	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9" name="手杖形箭头 8"/>
          <p:cNvSpPr/>
          <p:nvPr/>
        </p:nvSpPr>
        <p:spPr>
          <a:xfrm rot="5400000">
            <a:off x="4785566" y="3243638"/>
            <a:ext cx="2342962" cy="277906"/>
          </a:xfrm>
          <a:prstGeom prst="utur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6000" y="30132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mutation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6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comments?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(bonus):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essay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9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PIT runs your unit tests against automatically modified versions of your application code. When the application code changes, it should produce different results and cause the unit tests to fail.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3776663"/>
            <a:ext cx="2578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due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23:59pm,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May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28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0412" cy="474550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materials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understand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://pitest.org/quickstart/basic_concepts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hlinkClick r:id="rId3"/>
              </a:rPr>
              <a:t>http://pitest.org/quickstart/mutators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/>
          </a:p>
          <a:p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b="1" u="sng" dirty="0" smtClean="0"/>
              <a:t>ORIGINAL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TestSuite.java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Lab6.</a:t>
            </a:r>
          </a:p>
          <a:p>
            <a:endParaRPr kumimoji="1" lang="en-US" altLang="zh-CN" dirty="0" smtClean="0"/>
          </a:p>
          <a:p>
            <a:r>
              <a:rPr kumimoji="1" lang="en-US" altLang="zh-CN" b="1" dirty="0" smtClean="0"/>
              <a:t>Submit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u="sng" dirty="0" smtClean="0"/>
              <a:t>Screenshots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PIT</a:t>
            </a:r>
          </a:p>
          <a:p>
            <a:pPr lvl="1"/>
            <a:r>
              <a:rPr kumimoji="1" lang="en-US" altLang="zh-CN" u="sng" dirty="0" smtClean="0"/>
              <a:t>ORIGINAL</a:t>
            </a:r>
            <a:r>
              <a:rPr kumimoji="1" lang="zh-CN" altLang="en-US" u="sng" dirty="0" smtClean="0"/>
              <a:t> </a:t>
            </a:r>
            <a:r>
              <a:rPr kumimoji="1" lang="en-US" altLang="zh-CN" u="sng" dirty="0" smtClean="0"/>
              <a:t>Report</a:t>
            </a:r>
            <a:r>
              <a:rPr kumimoji="1" lang="zh-CN" altLang="en-US" u="sng" dirty="0" smtClean="0"/>
              <a:t> </a:t>
            </a:r>
            <a:r>
              <a:rPr kumimoji="1" lang="en-US" altLang="zh-CN" dirty="0" smtClean="0"/>
              <a:t>generated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PIT</a:t>
            </a:r>
          </a:p>
          <a:p>
            <a:pPr lvl="1"/>
            <a:r>
              <a:rPr kumimoji="1" lang="en-US" altLang="zh-CN" u="sng" dirty="0" smtClean="0"/>
              <a:t>Report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result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analysis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configurations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4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S304-Lab" id="{51B3D30A-31F8-8F44-B8A9-23890C6C6A50}" vid="{8DCEF9E1-4204-A745-A6AB-BE2D3E4531F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CS304-Lab</Template>
  <TotalTime>80</TotalTime>
  <Words>338</Words>
  <Application>Microsoft Office PowerPoint</Application>
  <PresentationFormat>自定义</PresentationFormat>
  <Paragraphs>67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今天下午两点在智园1008有讲座！</vt:lpstr>
      <vt:lpstr>CS304 Software Engineering</vt:lpstr>
      <vt:lpstr>Test Case</vt:lpstr>
      <vt:lpstr>How to evaluate?</vt:lpstr>
      <vt:lpstr>Mutation Testing</vt:lpstr>
      <vt:lpstr>For example</vt:lpstr>
      <vt:lpstr>Any comments?</vt:lpstr>
      <vt:lpstr>PIT</vt:lpstr>
      <vt:lpstr>Assignment 1: due 23:59pm, May 28</vt:lpstr>
      <vt:lpstr>Assignment 2 (bonus 1 point): due 23:59, Jun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CS304 Software Engineering</dc:title>
  <dc:creator>张 雨姗</dc:creator>
  <cp:lastModifiedBy>Administrator</cp:lastModifiedBy>
  <cp:revision>27</cp:revision>
  <dcterms:created xsi:type="dcterms:W3CDTF">2018-05-20T11:34:52Z</dcterms:created>
  <dcterms:modified xsi:type="dcterms:W3CDTF">2018-05-21T02:14:31Z</dcterms:modified>
</cp:coreProperties>
</file>