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2" r:id="rId5"/>
    <p:sldId id="264" r:id="rId6"/>
    <p:sldId id="263" r:id="rId7"/>
    <p:sldId id="265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15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05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08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23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34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80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10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12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8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14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1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20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07FDD-F544-1647-9D32-7022A83354A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ring.io/guides/gs/grad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5662" y="1226313"/>
            <a:ext cx="9460675" cy="2387600"/>
          </a:xfrm>
        </p:spPr>
        <p:txBody>
          <a:bodyPr/>
          <a:lstStyle/>
          <a:p>
            <a:r>
              <a:rPr kumimoji="1" lang="en-US" altLang="zh-CN" dirty="0" smtClean="0"/>
              <a:t>CS304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Software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Engineering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3744542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Continuous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Integration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8" t="38702" r="23169" b="39307"/>
          <a:stretch/>
        </p:blipFill>
        <p:spPr>
          <a:xfrm>
            <a:off x="0" y="41708"/>
            <a:ext cx="4619502" cy="13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(bonus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1.5</a:t>
            </a:r>
            <a:r>
              <a:rPr kumimoji="1" lang="zh-CN" altLang="en-US" dirty="0" smtClean="0"/>
              <a:t>*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):</a:t>
            </a:r>
            <a:r>
              <a:rPr kumimoji="1" lang="zh-CN" altLang="en-US" dirty="0" smtClean="0"/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due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23:59,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May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Convert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Ant</a:t>
            </a:r>
            <a:r>
              <a:rPr kumimoji="1" lang="zh-CN" altLang="en-US" dirty="0" smtClean="0"/>
              <a:t> </a:t>
            </a:r>
            <a:r>
              <a:rPr kumimoji="1" lang="en-US" altLang="zh-CN" u="sng" dirty="0" err="1" smtClean="0"/>
              <a:t>build.xml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u="sng" dirty="0" err="1" smtClean="0"/>
              <a:t>Gradle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usability.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cannot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existed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automatic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convert.</a:t>
            </a:r>
          </a:p>
          <a:p>
            <a:endParaRPr kumimoji="1" lang="en-US" altLang="zh-CN" dirty="0"/>
          </a:p>
          <a:p>
            <a:r>
              <a:rPr kumimoji="1" lang="en-US" altLang="zh-CN" b="1" dirty="0" smtClean="0"/>
              <a:t>Submit:</a:t>
            </a:r>
            <a:r>
              <a:rPr kumimoji="1" lang="zh-CN" altLang="en-US" b="1" dirty="0" smtClean="0"/>
              <a:t> </a:t>
            </a:r>
            <a:endParaRPr kumimoji="1" lang="en-US" altLang="zh-CN" b="1" dirty="0" smtClean="0"/>
          </a:p>
          <a:p>
            <a:pPr lvl="1"/>
            <a:r>
              <a:rPr kumimoji="1" lang="en-US" altLang="zh-CN" dirty="0" err="1" smtClean="0"/>
              <a:t>build.gradle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</a:p>
          <a:p>
            <a:pPr lvl="1"/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screenshots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7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ym typeface="Wingdings"/>
              </a:rPr>
              <a:t>(bonus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1.5</a:t>
            </a:r>
            <a:r>
              <a:rPr kumimoji="1" lang="zh-CN" altLang="en-US" dirty="0" smtClean="0">
                <a:sym typeface="Wingdings"/>
              </a:rPr>
              <a:t>*</a:t>
            </a:r>
            <a:r>
              <a:rPr kumimoji="1" lang="en-US" altLang="zh-CN" dirty="0" smtClean="0">
                <a:sym typeface="Wingdings"/>
              </a:rPr>
              <a:t>2):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due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23:59,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May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Deploy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Assignment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Travis-Ci</a:t>
            </a:r>
          </a:p>
          <a:p>
            <a:endParaRPr kumimoji="1" lang="en-US" altLang="zh-CN" dirty="0"/>
          </a:p>
          <a:p>
            <a:r>
              <a:rPr kumimoji="1" lang="en-US" altLang="zh-CN" b="1" dirty="0" smtClean="0"/>
              <a:t>Submit:</a:t>
            </a:r>
          </a:p>
          <a:p>
            <a:pPr lvl="1"/>
            <a:r>
              <a:rPr kumimoji="1" lang="en-US" altLang="zh-CN" dirty="0" smtClean="0"/>
              <a:t>Screenshots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</a:p>
          <a:p>
            <a:pPr lvl="1"/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Travis-Ci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</a:p>
          <a:p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automation</a:t>
            </a:r>
          </a:p>
          <a:p>
            <a:r>
              <a:rPr kumimoji="1" lang="en-US" altLang="zh-CN" dirty="0" smtClean="0"/>
              <a:t>Continuous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integration</a:t>
            </a:r>
          </a:p>
          <a:p>
            <a:r>
              <a:rPr kumimoji="1" lang="en-US" altLang="zh-CN" dirty="0" smtClean="0"/>
              <a:t>Assignment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7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around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loss</a:t>
            </a:r>
          </a:p>
          <a:p>
            <a:pPr lvl="1"/>
            <a:r>
              <a:rPr kumimoji="1" lang="en-US" altLang="zh-CN" dirty="0" smtClean="0"/>
              <a:t>Conflict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implementation</a:t>
            </a:r>
          </a:p>
          <a:p>
            <a:pPr lvl="1"/>
            <a:r>
              <a:rPr kumimoji="1" lang="en-US" altLang="zh-CN" dirty="0" smtClean="0"/>
              <a:t>Crash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</a:p>
          <a:p>
            <a:pPr lvl="1"/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Solution</a:t>
            </a:r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</a:p>
          <a:p>
            <a:pPr lvl="1"/>
            <a:r>
              <a:rPr kumimoji="1" lang="en-US" altLang="zh-CN" dirty="0" err="1" smtClean="0"/>
              <a:t>Gradle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automation</a:t>
            </a:r>
          </a:p>
          <a:p>
            <a:pPr lvl="1"/>
            <a:r>
              <a:rPr kumimoji="1" lang="en-US" altLang="zh-CN" dirty="0" smtClean="0"/>
              <a:t>Travis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continuous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integration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57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Build automation is the process of automating the </a:t>
            </a:r>
            <a:r>
              <a:rPr kumimoji="1" lang="en-US" altLang="zh-CN" u="sng" dirty="0"/>
              <a:t>creation of a software build </a:t>
            </a:r>
            <a:r>
              <a:rPr kumimoji="1" lang="en-US" altLang="zh-CN" dirty="0"/>
              <a:t>and the </a:t>
            </a:r>
            <a:r>
              <a:rPr kumimoji="1" lang="en-US" altLang="zh-CN" u="sng" dirty="0"/>
              <a:t>associated processes</a:t>
            </a:r>
            <a:r>
              <a:rPr kumimoji="1" lang="en-US" altLang="zh-CN" dirty="0"/>
              <a:t> including: compiling computer source code into binary code, packaging binary code, and running automated tests.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Tools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C/C++: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CMake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Makefile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Autotools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Java: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Maven,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Gradle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Ant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Multi-support: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Scons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9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Continuous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Continuous Integration (CI) is a development practice that requires developers to integrate code into a </a:t>
            </a:r>
            <a:r>
              <a:rPr lang="en-US" altLang="zh-CN" u="sng" dirty="0"/>
              <a:t>shared repository</a:t>
            </a:r>
            <a:r>
              <a:rPr lang="en-US" altLang="zh-CN" dirty="0"/>
              <a:t> several times a day. Each check-in is then verified by an </a:t>
            </a:r>
            <a:r>
              <a:rPr lang="en-US" altLang="zh-CN" u="sng" dirty="0"/>
              <a:t>automated build</a:t>
            </a:r>
            <a:r>
              <a:rPr lang="en-US" altLang="zh-CN" dirty="0"/>
              <a:t>, allowing teams to detect problems early.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By integrating regularly, you can </a:t>
            </a:r>
            <a:r>
              <a:rPr lang="en-US" altLang="zh-CN" u="sng" dirty="0"/>
              <a:t>detect errors</a:t>
            </a:r>
            <a:r>
              <a:rPr lang="en-US" altLang="zh-CN" dirty="0"/>
              <a:t> quickly, and </a:t>
            </a:r>
            <a:r>
              <a:rPr lang="en-US" altLang="zh-CN" u="sng" dirty="0"/>
              <a:t>locate them more easily</a:t>
            </a:r>
            <a:r>
              <a:rPr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61011" y="6311900"/>
            <a:ext cx="5681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https://www.thoughtworks.com/continuous-integration</a:t>
            </a:r>
          </a:p>
        </p:txBody>
      </p:sp>
    </p:spTree>
    <p:extLst>
      <p:ext uri="{BB962C8B-B14F-4D97-AF65-F5344CB8AC3E}">
        <p14:creationId xmlns:p14="http://schemas.microsoft.com/office/powerpoint/2010/main" val="15754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Tools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43945" y="6300298"/>
            <a:ext cx="8447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https://github.com/marketplace/category/continuous-integration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304028"/>
            <a:ext cx="8298543" cy="47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sz="3600" dirty="0" smtClean="0">
                <a:solidFill>
                  <a:srgbClr val="FF0000"/>
                </a:solidFill>
              </a:rPr>
              <a:t>due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 smtClean="0">
                <a:solidFill>
                  <a:srgbClr val="FF0000"/>
                </a:solidFill>
              </a:rPr>
              <a:t>23:59,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 smtClean="0">
                <a:solidFill>
                  <a:srgbClr val="FF0000"/>
                </a:solidFill>
              </a:rPr>
              <a:t>May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 smtClean="0">
                <a:solidFill>
                  <a:srgbClr val="FF0000"/>
                </a:solidFill>
              </a:rPr>
              <a:t>7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Gradle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Ant.</a:t>
            </a:r>
          </a:p>
          <a:p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(exclude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punctuations).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9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due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23:59,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May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Complete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tutorial: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hlinkClick r:id="rId2"/>
              </a:rPr>
              <a:t>https://spring.io/guides/gs/gradle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b="1" dirty="0" smtClean="0"/>
              <a:t>Submit:</a:t>
            </a:r>
            <a:r>
              <a:rPr kumimoji="1" lang="zh-CN" altLang="en-US" b="1" dirty="0" smtClean="0"/>
              <a:t> </a:t>
            </a:r>
            <a:endParaRPr kumimoji="1" lang="en-US" altLang="zh-CN" b="1" dirty="0" smtClean="0"/>
          </a:p>
          <a:p>
            <a:pPr lvl="1"/>
            <a:r>
              <a:rPr kumimoji="1" lang="en-US" altLang="zh-CN" dirty="0" smtClean="0"/>
              <a:t>code</a:t>
            </a:r>
          </a:p>
          <a:p>
            <a:pPr lvl="1"/>
            <a:r>
              <a:rPr kumimoji="1" lang="en-US" altLang="zh-CN" dirty="0" smtClean="0"/>
              <a:t>screenshots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04-Lab" id="{51B3D30A-31F8-8F44-B8A9-23890C6C6A50}" vid="{8DCEF9E1-4204-A745-A6AB-BE2D3E4531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CS304-Lab</Template>
  <TotalTime>38</TotalTime>
  <Words>325</Words>
  <Application>Microsoft Macintosh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DengXian</vt:lpstr>
      <vt:lpstr>DengXian Light</vt:lpstr>
      <vt:lpstr>Mangal</vt:lpstr>
      <vt:lpstr>Wingdings</vt:lpstr>
      <vt:lpstr>Arial</vt:lpstr>
      <vt:lpstr>Office 主题</vt:lpstr>
      <vt:lpstr>CS304 Software Engineering</vt:lpstr>
      <vt:lpstr>Outline</vt:lpstr>
      <vt:lpstr>Your project…</vt:lpstr>
      <vt:lpstr>Build automation</vt:lpstr>
      <vt:lpstr>Tools</vt:lpstr>
      <vt:lpstr>Continuous Integration</vt:lpstr>
      <vt:lpstr>Tools</vt:lpstr>
      <vt:lpstr>Assignment 1: due 23:59, May 7</vt:lpstr>
      <vt:lpstr>Assignment 2: due 23:59, May 7</vt:lpstr>
      <vt:lpstr>Assignment 3 (bonus 1.5*2): due 23:59, May 7</vt:lpstr>
      <vt:lpstr>Assignment 4 (bonus 1.5*2): due 23:59, May 7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CS304 Software Engineering</dc:title>
  <dc:creator>张 雨姗</dc:creator>
  <cp:lastModifiedBy>张 雨姗</cp:lastModifiedBy>
  <cp:revision>4</cp:revision>
  <dcterms:created xsi:type="dcterms:W3CDTF">2018-04-27T08:09:52Z</dcterms:created>
  <dcterms:modified xsi:type="dcterms:W3CDTF">2018-04-27T08:48:20Z</dcterms:modified>
</cp:coreProperties>
</file>