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D6FD"/>
    <a:srgbClr val="0055A5"/>
    <a:srgbClr val="005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736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 smtClean="0"/>
              <a:t>Click to edit Master subtitle style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13/3/14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645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13/3/14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129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13/3/14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024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13/3/14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180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13/3/14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510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13/3/14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522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13/3/14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131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13/3/14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603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13/3/14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759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13/3/14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375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13/3/14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875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F4CCE-D9C3-CA46-90DC-D68A308A4E01}" type="datetimeFigureOut">
              <a:rPr kumimoji="1" lang="zh-TW" altLang="en-US" smtClean="0"/>
              <a:t>13/3/14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765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D6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806" y="1976612"/>
            <a:ext cx="7217128" cy="1214896"/>
          </a:xfrm>
          <a:noFill/>
        </p:spPr>
        <p:txBody>
          <a:bodyPr>
            <a:noAutofit/>
          </a:bodyPr>
          <a:lstStyle/>
          <a:p>
            <a:pPr algn="l"/>
            <a:r>
              <a:rPr kumimoji="1" lang="en-US" altLang="zh-TW" sz="12000" dirty="0" smtClean="0">
                <a:solidFill>
                  <a:schemeClr val="bg2"/>
                </a:solidFill>
                <a:latin typeface="Samarkan Normal"/>
                <a:cs typeface="Samarkan Normal"/>
              </a:rPr>
              <a:t>Karma</a:t>
            </a:r>
            <a:endParaRPr kumimoji="1" lang="zh-TW" altLang="en-US" sz="12000" dirty="0">
              <a:solidFill>
                <a:schemeClr val="bg2"/>
              </a:solidFill>
              <a:latin typeface="Samarkan Normal"/>
              <a:cs typeface="Samarkan Norm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979442" y="3159162"/>
            <a:ext cx="7772400" cy="1214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TW" sz="12000" dirty="0" smtClean="0">
                <a:solidFill>
                  <a:srgbClr val="EEECE1"/>
                </a:solidFill>
                <a:latin typeface="Samarkan Normal"/>
                <a:cs typeface="Samarkan Normal"/>
              </a:rPr>
              <a:t>police</a:t>
            </a:r>
            <a:endParaRPr kumimoji="1" lang="zh-TW" altLang="en-US" sz="12000" dirty="0">
              <a:solidFill>
                <a:srgbClr val="EEECE1"/>
              </a:solidFill>
              <a:latin typeface="Samarkan Normal"/>
              <a:cs typeface="Samarkan Normal"/>
            </a:endParaRPr>
          </a:p>
        </p:txBody>
      </p:sp>
    </p:spTree>
    <p:extLst>
      <p:ext uri="{BB962C8B-B14F-4D97-AF65-F5344CB8AC3E}">
        <p14:creationId xmlns:p14="http://schemas.microsoft.com/office/powerpoint/2010/main" val="77557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10009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Karma</vt:lpstr>
    </vt:vector>
  </TitlesOfParts>
  <Company>deutsche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Karma   </dc:title>
  <dc:creator>elizabeth  lambos</dc:creator>
  <cp:lastModifiedBy>elizabeth  lambos</cp:lastModifiedBy>
  <cp:revision>12</cp:revision>
  <dcterms:created xsi:type="dcterms:W3CDTF">2014-01-09T16:29:33Z</dcterms:created>
  <dcterms:modified xsi:type="dcterms:W3CDTF">2014-03-13T19:45:44Z</dcterms:modified>
</cp:coreProperties>
</file>