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A5"/>
    <a:srgbClr val="005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4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TW" smtClean="0"/>
              <a:t>Click to edit Master subtitle style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13/2/14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645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13/2/14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129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13/2/14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024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13/2/14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180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13/2/14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510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13/2/14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522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13/2/14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131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13/2/14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603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13/2/14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759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13/2/14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375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4CCE-D9C3-CA46-90DC-D68A308A4E01}" type="datetimeFigureOut">
              <a:rPr kumimoji="1" lang="zh-TW" altLang="en-US" smtClean="0"/>
              <a:t>13/2/14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875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 smtClean="0"/>
              <a:t>Click to edit Master title style</a:t>
            </a:r>
            <a:endParaRPr kumimoji="1"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TW" smtClean="0"/>
              <a:t>Click to edit Master text styles</a:t>
            </a:r>
          </a:p>
          <a:p>
            <a:pPr lvl="1"/>
            <a:r>
              <a:rPr kumimoji="1" lang="en-US" altLang="zh-TW" smtClean="0"/>
              <a:t>Second level</a:t>
            </a:r>
          </a:p>
          <a:p>
            <a:pPr lvl="2"/>
            <a:r>
              <a:rPr kumimoji="1" lang="en-US" altLang="zh-TW" smtClean="0"/>
              <a:t>Third level</a:t>
            </a:r>
          </a:p>
          <a:p>
            <a:pPr lvl="3"/>
            <a:r>
              <a:rPr kumimoji="1" lang="en-US" altLang="zh-TW" smtClean="0"/>
              <a:t>Fourth level</a:t>
            </a:r>
          </a:p>
          <a:p>
            <a:pPr lvl="4"/>
            <a:r>
              <a:rPr kumimoji="1" lang="en-US" altLang="zh-TW" smtClean="0"/>
              <a:t>Fifth level</a:t>
            </a:r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F4CCE-D9C3-CA46-90DC-D68A308A4E01}" type="datetimeFigureOut">
              <a:rPr kumimoji="1" lang="zh-TW" altLang="en-US" smtClean="0"/>
              <a:t>13/2/14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89C9F-F64B-5A45-8B76-0434731ED5D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765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5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964" y="407674"/>
            <a:ext cx="7217128" cy="1470025"/>
          </a:xfrm>
          <a:noFill/>
        </p:spPr>
        <p:txBody>
          <a:bodyPr>
            <a:noAutofit/>
          </a:bodyPr>
          <a:lstStyle/>
          <a:p>
            <a:pPr algn="l"/>
            <a:r>
              <a:rPr kumimoji="1" lang="en-US" altLang="zh-TW" sz="12000" dirty="0" smtClean="0">
                <a:solidFill>
                  <a:schemeClr val="bg2"/>
                </a:solidFill>
                <a:latin typeface="Samarkan Normal"/>
                <a:cs typeface="Samarkan Normal"/>
              </a:rPr>
              <a:t>K</a:t>
            </a:r>
            <a:endParaRPr kumimoji="1" lang="zh-TW" altLang="en-US" sz="12000" dirty="0">
              <a:solidFill>
                <a:schemeClr val="bg2"/>
              </a:solidFill>
              <a:latin typeface="Samarkan Normal"/>
              <a:cs typeface="Samarkan Norm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08735" y="71514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TW" sz="12000" dirty="0" smtClean="0">
                <a:solidFill>
                  <a:srgbClr val="EEECE1"/>
                </a:solidFill>
                <a:latin typeface="Samarkan Normal"/>
                <a:cs typeface="Samarkan Normal"/>
              </a:rPr>
              <a:t>p</a:t>
            </a:r>
            <a:endParaRPr kumimoji="1" lang="zh-TW" altLang="en-US" sz="12000" dirty="0">
              <a:solidFill>
                <a:srgbClr val="EEECE1"/>
              </a:solidFill>
              <a:latin typeface="Samarkan Normal"/>
              <a:cs typeface="Samarkan Normal"/>
            </a:endParaRPr>
          </a:p>
        </p:txBody>
      </p:sp>
    </p:spTree>
    <p:extLst>
      <p:ext uri="{BB962C8B-B14F-4D97-AF65-F5344CB8AC3E}">
        <p14:creationId xmlns:p14="http://schemas.microsoft.com/office/powerpoint/2010/main" val="77557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K</vt:lpstr>
    </vt:vector>
  </TitlesOfParts>
  <Company>deutsche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Karma   </dc:title>
  <dc:creator>elizabeth  lambos</dc:creator>
  <cp:lastModifiedBy>elizabeth  lambos</cp:lastModifiedBy>
  <cp:revision>7</cp:revision>
  <dcterms:created xsi:type="dcterms:W3CDTF">2014-01-09T16:29:33Z</dcterms:created>
  <dcterms:modified xsi:type="dcterms:W3CDTF">2014-02-13T21:01:52Z</dcterms:modified>
</cp:coreProperties>
</file>